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3"/>
  </p:sldMasterIdLst>
  <p:notesMasterIdLst>
    <p:notesMasterId r:id="rId4"/>
  </p:notesMasterIdLst>
  <p:sldIdLst>
    <p:sldId id="256" r:id="rId5"/>
    <p:sldId id="257" r:id="rId6"/>
    <p:sldId id="258" r:id="rId7"/>
    <p:sldId id="259" r:id="rId8"/>
    <p:sldId id="260" r:id="rId9"/>
    <p:sldId id="261" r:id="rId10"/>
    <p:sldId id="262" r:id="rId11"/>
  </p:sldIdLst>
  <p:sldSz cy="10058400" cx="7772400"/>
  <p:notesSz cx="6858000" cy="9144000"/>
  <p:embeddedFontLst>
    <p:embeddedFont>
      <p:font typeface="Helvetica Neue"/>
      <p:regular r:id="rId12"/>
      <p:bold r:id="rId13"/>
      <p:italic r:id="rId14"/>
      <p:boldItalic r:id="rId15"/>
    </p:embeddedFon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boldItalic.fntdata"/><Relationship Id="rId14" Type="http://schemas.openxmlformats.org/officeDocument/2006/relationships/font" Target="fonts/HelveticaNeue-italic.fntdata"/><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c179560e8_1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c179560e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8c179560e8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8c179560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be8dda815_0_27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8be8dda815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be8dda815_0_1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8be8dda815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type="title">
  <p:cSld name="TITLE">
    <p:spTree>
      <p:nvGrpSpPr>
        <p:cNvPr id="7"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b="13001" l="5704" r="0" t="13038"/>
          <a:stretch/>
        </p:blipFill>
        <p:spPr>
          <a:xfrm flipH="1">
            <a:off x="673953" y="-76200"/>
            <a:ext cx="7111497" cy="3477825"/>
          </a:xfrm>
          <a:prstGeom prst="rect">
            <a:avLst/>
          </a:prstGeom>
          <a:noFill/>
          <a:ln>
            <a:noFill/>
          </a:ln>
        </p:spPr>
      </p:pic>
      <p:sp>
        <p:nvSpPr>
          <p:cNvPr id="9" name="Google Shape;9;p2"/>
          <p:cNvSpPr/>
          <p:nvPr/>
        </p:nvSpPr>
        <p:spPr>
          <a:xfrm>
            <a:off x="-13050" y="9314250"/>
            <a:ext cx="7798500" cy="769800"/>
          </a:xfrm>
          <a:prstGeom prst="rect">
            <a:avLst/>
          </a:prstGeom>
          <a:solidFill>
            <a:srgbClr val="004E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a:off x="-13050" y="-1128725"/>
            <a:ext cx="3654000" cy="3994500"/>
          </a:xfrm>
          <a:prstGeom prst="rtTriangle">
            <a:avLst/>
          </a:prstGeom>
          <a:solidFill>
            <a:srgbClr val="004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3050" y="3038450"/>
            <a:ext cx="7798500" cy="1231200"/>
          </a:xfrm>
          <a:prstGeom prst="rect">
            <a:avLst/>
          </a:prstGeom>
          <a:solidFill>
            <a:srgbClr val="004E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rot="10800000">
            <a:off x="4843475" y="4262446"/>
            <a:ext cx="2926500" cy="2868300"/>
          </a:xfrm>
          <a:prstGeom prst="rtTriangle">
            <a:avLst/>
          </a:prstGeom>
          <a:solidFill>
            <a:srgbClr val="004E81">
              <a:alpha val="29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title"/>
          </p:nvPr>
        </p:nvSpPr>
        <p:spPr>
          <a:xfrm>
            <a:off x="275025" y="3067050"/>
            <a:ext cx="7281900" cy="1060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3000"/>
              <a:buFont typeface="Times New Roman"/>
              <a:buNone/>
              <a:defRPr sz="3000">
                <a:solidFill>
                  <a:srgbClr val="FFFFF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275175" y="4376750"/>
            <a:ext cx="7281900" cy="5238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rgbClr val="0273AE"/>
              </a:buClr>
              <a:buSzPts val="2400"/>
              <a:buNone/>
              <a:defRPr b="1" sz="2400">
                <a:solidFill>
                  <a:srgbClr val="0273AE"/>
                </a:solidFill>
              </a:defRPr>
            </a:lvl1pPr>
            <a:lvl2pPr lvl="1" algn="ctr">
              <a:spcBef>
                <a:spcPts val="0"/>
              </a:spcBef>
              <a:spcAft>
                <a:spcPts val="0"/>
              </a:spcAft>
              <a:buClr>
                <a:srgbClr val="0273AE"/>
              </a:buClr>
              <a:buSzPts val="2400"/>
              <a:buNone/>
              <a:defRPr b="1" sz="2400">
                <a:solidFill>
                  <a:srgbClr val="0273AE"/>
                </a:solidFill>
              </a:defRPr>
            </a:lvl2pPr>
            <a:lvl3pPr lvl="2" algn="ctr">
              <a:spcBef>
                <a:spcPts val="0"/>
              </a:spcBef>
              <a:spcAft>
                <a:spcPts val="0"/>
              </a:spcAft>
              <a:buClr>
                <a:srgbClr val="0273AE"/>
              </a:buClr>
              <a:buSzPts val="2400"/>
              <a:buNone/>
              <a:defRPr b="1" sz="2400">
                <a:solidFill>
                  <a:srgbClr val="0273AE"/>
                </a:solidFill>
              </a:defRPr>
            </a:lvl3pPr>
            <a:lvl4pPr lvl="3" algn="ctr">
              <a:spcBef>
                <a:spcPts val="0"/>
              </a:spcBef>
              <a:spcAft>
                <a:spcPts val="0"/>
              </a:spcAft>
              <a:buClr>
                <a:srgbClr val="0273AE"/>
              </a:buClr>
              <a:buSzPts val="2400"/>
              <a:buNone/>
              <a:defRPr b="1" sz="2400">
                <a:solidFill>
                  <a:srgbClr val="0273AE"/>
                </a:solidFill>
              </a:defRPr>
            </a:lvl4pPr>
            <a:lvl5pPr lvl="4" algn="ctr">
              <a:spcBef>
                <a:spcPts val="0"/>
              </a:spcBef>
              <a:spcAft>
                <a:spcPts val="0"/>
              </a:spcAft>
              <a:buClr>
                <a:srgbClr val="0273AE"/>
              </a:buClr>
              <a:buSzPts val="2400"/>
              <a:buNone/>
              <a:defRPr b="1" sz="2400">
                <a:solidFill>
                  <a:srgbClr val="0273AE"/>
                </a:solidFill>
              </a:defRPr>
            </a:lvl5pPr>
            <a:lvl6pPr lvl="5" algn="ctr">
              <a:spcBef>
                <a:spcPts val="0"/>
              </a:spcBef>
              <a:spcAft>
                <a:spcPts val="0"/>
              </a:spcAft>
              <a:buClr>
                <a:srgbClr val="0273AE"/>
              </a:buClr>
              <a:buSzPts val="2400"/>
              <a:buNone/>
              <a:defRPr b="1" sz="2400">
                <a:solidFill>
                  <a:srgbClr val="0273AE"/>
                </a:solidFill>
              </a:defRPr>
            </a:lvl6pPr>
            <a:lvl7pPr lvl="6" algn="ctr">
              <a:spcBef>
                <a:spcPts val="0"/>
              </a:spcBef>
              <a:spcAft>
                <a:spcPts val="0"/>
              </a:spcAft>
              <a:buClr>
                <a:srgbClr val="0273AE"/>
              </a:buClr>
              <a:buSzPts val="2400"/>
              <a:buNone/>
              <a:defRPr b="1" sz="2400">
                <a:solidFill>
                  <a:srgbClr val="0273AE"/>
                </a:solidFill>
              </a:defRPr>
            </a:lvl7pPr>
            <a:lvl8pPr lvl="7" algn="ctr">
              <a:spcBef>
                <a:spcPts val="0"/>
              </a:spcBef>
              <a:spcAft>
                <a:spcPts val="0"/>
              </a:spcAft>
              <a:buClr>
                <a:srgbClr val="0273AE"/>
              </a:buClr>
              <a:buSzPts val="2400"/>
              <a:buNone/>
              <a:defRPr b="1" sz="2400">
                <a:solidFill>
                  <a:srgbClr val="0273AE"/>
                </a:solidFill>
              </a:defRPr>
            </a:lvl8pPr>
            <a:lvl9pPr lvl="8" algn="ctr">
              <a:spcBef>
                <a:spcPts val="0"/>
              </a:spcBef>
              <a:spcAft>
                <a:spcPts val="0"/>
              </a:spcAft>
              <a:buClr>
                <a:srgbClr val="0273AE"/>
              </a:buClr>
              <a:buSzPts val="2400"/>
              <a:buNone/>
              <a:defRPr b="1" sz="2400">
                <a:solidFill>
                  <a:srgbClr val="0273AE"/>
                </a:solidFill>
              </a:defRPr>
            </a:lvl9pPr>
          </a:lstStyle>
          <a:p/>
        </p:txBody>
      </p:sp>
      <p:sp>
        <p:nvSpPr>
          <p:cNvPr id="15" name="Google Shape;15;p2"/>
          <p:cNvSpPr txBox="1"/>
          <p:nvPr>
            <p:ph idx="2" type="subTitle"/>
          </p:nvPr>
        </p:nvSpPr>
        <p:spPr>
          <a:xfrm>
            <a:off x="274925" y="8617750"/>
            <a:ext cx="7281900" cy="5022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rgbClr val="004E81"/>
              </a:buClr>
              <a:buSzPts val="2200"/>
              <a:buNone/>
              <a:defRPr b="1" i="1" sz="2200">
                <a:solidFill>
                  <a:srgbClr val="004E81"/>
                </a:solidFill>
              </a:defRPr>
            </a:lvl1pPr>
            <a:lvl2pPr lvl="1" algn="ctr">
              <a:spcBef>
                <a:spcPts val="0"/>
              </a:spcBef>
              <a:spcAft>
                <a:spcPts val="0"/>
              </a:spcAft>
              <a:buClr>
                <a:srgbClr val="004E81"/>
              </a:buClr>
              <a:buSzPts val="2200"/>
              <a:buNone/>
              <a:defRPr b="1" i="1" sz="2200">
                <a:solidFill>
                  <a:srgbClr val="004E81"/>
                </a:solidFill>
              </a:defRPr>
            </a:lvl2pPr>
            <a:lvl3pPr lvl="2" algn="ctr">
              <a:spcBef>
                <a:spcPts val="0"/>
              </a:spcBef>
              <a:spcAft>
                <a:spcPts val="0"/>
              </a:spcAft>
              <a:buClr>
                <a:srgbClr val="004E81"/>
              </a:buClr>
              <a:buSzPts val="2200"/>
              <a:buNone/>
              <a:defRPr b="1" i="1" sz="2200">
                <a:solidFill>
                  <a:srgbClr val="004E81"/>
                </a:solidFill>
              </a:defRPr>
            </a:lvl3pPr>
            <a:lvl4pPr lvl="3" algn="ctr">
              <a:spcBef>
                <a:spcPts val="0"/>
              </a:spcBef>
              <a:spcAft>
                <a:spcPts val="0"/>
              </a:spcAft>
              <a:buClr>
                <a:srgbClr val="004E81"/>
              </a:buClr>
              <a:buSzPts val="2200"/>
              <a:buNone/>
              <a:defRPr b="1" i="1" sz="2200">
                <a:solidFill>
                  <a:srgbClr val="004E81"/>
                </a:solidFill>
              </a:defRPr>
            </a:lvl4pPr>
            <a:lvl5pPr lvl="4" algn="ctr">
              <a:spcBef>
                <a:spcPts val="0"/>
              </a:spcBef>
              <a:spcAft>
                <a:spcPts val="0"/>
              </a:spcAft>
              <a:buClr>
                <a:srgbClr val="004E81"/>
              </a:buClr>
              <a:buSzPts val="2200"/>
              <a:buNone/>
              <a:defRPr b="1" i="1" sz="2200">
                <a:solidFill>
                  <a:srgbClr val="004E81"/>
                </a:solidFill>
              </a:defRPr>
            </a:lvl5pPr>
            <a:lvl6pPr lvl="5" algn="ctr">
              <a:spcBef>
                <a:spcPts val="0"/>
              </a:spcBef>
              <a:spcAft>
                <a:spcPts val="0"/>
              </a:spcAft>
              <a:buClr>
                <a:srgbClr val="004E81"/>
              </a:buClr>
              <a:buSzPts val="2200"/>
              <a:buNone/>
              <a:defRPr b="1" i="1" sz="2200">
                <a:solidFill>
                  <a:srgbClr val="004E81"/>
                </a:solidFill>
              </a:defRPr>
            </a:lvl6pPr>
            <a:lvl7pPr lvl="6" algn="ctr">
              <a:spcBef>
                <a:spcPts val="0"/>
              </a:spcBef>
              <a:spcAft>
                <a:spcPts val="0"/>
              </a:spcAft>
              <a:buClr>
                <a:srgbClr val="004E81"/>
              </a:buClr>
              <a:buSzPts val="2200"/>
              <a:buNone/>
              <a:defRPr b="1" i="1" sz="2200">
                <a:solidFill>
                  <a:srgbClr val="004E81"/>
                </a:solidFill>
              </a:defRPr>
            </a:lvl7pPr>
            <a:lvl8pPr lvl="7" algn="ctr">
              <a:spcBef>
                <a:spcPts val="0"/>
              </a:spcBef>
              <a:spcAft>
                <a:spcPts val="0"/>
              </a:spcAft>
              <a:buClr>
                <a:srgbClr val="004E81"/>
              </a:buClr>
              <a:buSzPts val="2200"/>
              <a:buNone/>
              <a:defRPr b="1" i="1" sz="2200">
                <a:solidFill>
                  <a:srgbClr val="004E81"/>
                </a:solidFill>
              </a:defRPr>
            </a:lvl8pPr>
            <a:lvl9pPr lvl="8" algn="ctr">
              <a:spcBef>
                <a:spcPts val="0"/>
              </a:spcBef>
              <a:spcAft>
                <a:spcPts val="0"/>
              </a:spcAft>
              <a:buClr>
                <a:srgbClr val="004E81"/>
              </a:buClr>
              <a:buSzPts val="2200"/>
              <a:buNone/>
              <a:defRPr b="1" i="1" sz="2200">
                <a:solidFill>
                  <a:srgbClr val="004E81"/>
                </a:solidFill>
              </a:defRPr>
            </a:lvl9pPr>
          </a:lstStyle>
          <a:p/>
        </p:txBody>
      </p:sp>
      <p:sp>
        <p:nvSpPr>
          <p:cNvPr id="16" name="Google Shape;16;p2"/>
          <p:cNvSpPr txBox="1"/>
          <p:nvPr>
            <p:ph idx="3" type="body"/>
          </p:nvPr>
        </p:nvSpPr>
        <p:spPr>
          <a:xfrm>
            <a:off x="245250" y="4993800"/>
            <a:ext cx="7281900" cy="1060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 name="Google Shape;17;p2"/>
          <p:cNvSpPr/>
          <p:nvPr/>
        </p:nvSpPr>
        <p:spPr>
          <a:xfrm>
            <a:off x="-13050" y="9314250"/>
            <a:ext cx="7798500" cy="1965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txBox="1"/>
          <p:nvPr>
            <p:ph idx="4" type="body"/>
          </p:nvPr>
        </p:nvSpPr>
        <p:spPr>
          <a:xfrm>
            <a:off x="330450" y="9561750"/>
            <a:ext cx="7111500" cy="274800"/>
          </a:xfrm>
          <a:prstGeom prst="rect">
            <a:avLst/>
          </a:prstGeom>
          <a:noFill/>
          <a:ln>
            <a:noFill/>
          </a:ln>
        </p:spPr>
        <p:txBody>
          <a:bodyPr anchorCtr="0" anchor="t" bIns="91425" lIns="91425" spcFirstLastPara="1" rIns="91425" wrap="square" tIns="91425">
            <a:noAutofit/>
          </a:bodyPr>
          <a:lstStyle>
            <a:lvl1pPr indent="-304800" lvl="0" marL="457200" algn="ctr">
              <a:spcBef>
                <a:spcPts val="0"/>
              </a:spcBef>
              <a:spcAft>
                <a:spcPts val="0"/>
              </a:spcAft>
              <a:buClr>
                <a:srgbClr val="FBDC3E"/>
              </a:buClr>
              <a:buSzPts val="1200"/>
              <a:buChar char="●"/>
              <a:defRPr b="1" sz="1200">
                <a:solidFill>
                  <a:srgbClr val="FBDC3E"/>
                </a:solidFill>
              </a:defRPr>
            </a:lvl1pPr>
            <a:lvl2pPr indent="-304800" lvl="1" marL="914400" algn="ctr">
              <a:spcBef>
                <a:spcPts val="0"/>
              </a:spcBef>
              <a:spcAft>
                <a:spcPts val="0"/>
              </a:spcAft>
              <a:buClr>
                <a:srgbClr val="FBDC3E"/>
              </a:buClr>
              <a:buSzPts val="1200"/>
              <a:buChar char="○"/>
              <a:defRPr b="1" sz="1200">
                <a:solidFill>
                  <a:srgbClr val="FBDC3E"/>
                </a:solidFill>
              </a:defRPr>
            </a:lvl2pPr>
            <a:lvl3pPr indent="-304800" lvl="2" marL="1371600" algn="ctr">
              <a:spcBef>
                <a:spcPts val="0"/>
              </a:spcBef>
              <a:spcAft>
                <a:spcPts val="0"/>
              </a:spcAft>
              <a:buClr>
                <a:srgbClr val="FBDC3E"/>
              </a:buClr>
              <a:buSzPts val="1200"/>
              <a:buChar char="■"/>
              <a:defRPr b="1" sz="1200">
                <a:solidFill>
                  <a:srgbClr val="FBDC3E"/>
                </a:solidFill>
              </a:defRPr>
            </a:lvl3pPr>
            <a:lvl4pPr indent="-304800" lvl="3" marL="1828800" algn="ctr">
              <a:spcBef>
                <a:spcPts val="0"/>
              </a:spcBef>
              <a:spcAft>
                <a:spcPts val="0"/>
              </a:spcAft>
              <a:buClr>
                <a:srgbClr val="FBDC3E"/>
              </a:buClr>
              <a:buSzPts val="1200"/>
              <a:buChar char="●"/>
              <a:defRPr b="1" sz="1200">
                <a:solidFill>
                  <a:srgbClr val="FBDC3E"/>
                </a:solidFill>
              </a:defRPr>
            </a:lvl4pPr>
            <a:lvl5pPr indent="-304800" lvl="4" marL="2286000" algn="ctr">
              <a:spcBef>
                <a:spcPts val="0"/>
              </a:spcBef>
              <a:spcAft>
                <a:spcPts val="0"/>
              </a:spcAft>
              <a:buClr>
                <a:srgbClr val="FBDC3E"/>
              </a:buClr>
              <a:buSzPts val="1200"/>
              <a:buChar char="○"/>
              <a:defRPr b="1" sz="1200">
                <a:solidFill>
                  <a:srgbClr val="FBDC3E"/>
                </a:solidFill>
              </a:defRPr>
            </a:lvl5pPr>
            <a:lvl6pPr indent="-304800" lvl="5" marL="2743200" algn="ctr">
              <a:spcBef>
                <a:spcPts val="0"/>
              </a:spcBef>
              <a:spcAft>
                <a:spcPts val="0"/>
              </a:spcAft>
              <a:buClr>
                <a:srgbClr val="FBDC3E"/>
              </a:buClr>
              <a:buSzPts val="1200"/>
              <a:buChar char="■"/>
              <a:defRPr b="1" sz="1200">
                <a:solidFill>
                  <a:srgbClr val="FBDC3E"/>
                </a:solidFill>
              </a:defRPr>
            </a:lvl6pPr>
            <a:lvl7pPr indent="-304800" lvl="6" marL="3200400" algn="ctr">
              <a:spcBef>
                <a:spcPts val="0"/>
              </a:spcBef>
              <a:spcAft>
                <a:spcPts val="0"/>
              </a:spcAft>
              <a:buClr>
                <a:srgbClr val="FBDC3E"/>
              </a:buClr>
              <a:buSzPts val="1200"/>
              <a:buChar char="●"/>
              <a:defRPr b="1" sz="1200">
                <a:solidFill>
                  <a:srgbClr val="FBDC3E"/>
                </a:solidFill>
              </a:defRPr>
            </a:lvl7pPr>
            <a:lvl8pPr indent="-304800" lvl="7" marL="3657600" algn="ctr">
              <a:spcBef>
                <a:spcPts val="0"/>
              </a:spcBef>
              <a:spcAft>
                <a:spcPts val="0"/>
              </a:spcAft>
              <a:buClr>
                <a:srgbClr val="FBDC3E"/>
              </a:buClr>
              <a:buSzPts val="1200"/>
              <a:buChar char="○"/>
              <a:defRPr b="1" sz="1200">
                <a:solidFill>
                  <a:srgbClr val="FBDC3E"/>
                </a:solidFill>
              </a:defRPr>
            </a:lvl8pPr>
            <a:lvl9pPr indent="-304800" lvl="8" marL="4114800" algn="ctr">
              <a:spcBef>
                <a:spcPts val="0"/>
              </a:spcBef>
              <a:spcAft>
                <a:spcPts val="0"/>
              </a:spcAft>
              <a:buClr>
                <a:srgbClr val="FBDC3E"/>
              </a:buClr>
              <a:buSzPts val="1200"/>
              <a:buChar char="■"/>
              <a:defRPr b="1" sz="1200">
                <a:solidFill>
                  <a:srgbClr val="FBDC3E"/>
                </a:solidFill>
              </a:defRPr>
            </a:lvl9pPr>
          </a:lstStyle>
          <a:p/>
        </p:txBody>
      </p:sp>
      <p:pic>
        <p:nvPicPr>
          <p:cNvPr id="19" name="Google Shape;19;p2"/>
          <p:cNvPicPr preferRelativeResize="0"/>
          <p:nvPr/>
        </p:nvPicPr>
        <p:blipFill>
          <a:blip r:embed="rId3">
            <a:alphaModFix/>
          </a:blip>
          <a:stretch>
            <a:fillRect/>
          </a:stretch>
        </p:blipFill>
        <p:spPr>
          <a:xfrm>
            <a:off x="110450" y="995375"/>
            <a:ext cx="2394150" cy="1741776"/>
          </a:xfrm>
          <a:prstGeom prst="rect">
            <a:avLst/>
          </a:prstGeom>
          <a:noFill/>
          <a:ln>
            <a:noFill/>
          </a:ln>
        </p:spPr>
      </p:pic>
      <p:sp>
        <p:nvSpPr>
          <p:cNvPr id="20" name="Google Shape;20;p2"/>
          <p:cNvSpPr txBox="1"/>
          <p:nvPr>
            <p:ph idx="5" type="body"/>
          </p:nvPr>
        </p:nvSpPr>
        <p:spPr>
          <a:xfrm>
            <a:off x="275025" y="6207925"/>
            <a:ext cx="7281900" cy="23574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2"/>
          <p:cNvSpPr/>
          <p:nvPr/>
        </p:nvSpPr>
        <p:spPr>
          <a:xfrm>
            <a:off x="-13050" y="2841950"/>
            <a:ext cx="7798500" cy="1965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
    <p:spTree>
      <p:nvGrpSpPr>
        <p:cNvPr id="22" name="Shape 22"/>
        <p:cNvGrpSpPr/>
        <p:nvPr/>
      </p:nvGrpSpPr>
      <p:grpSpPr>
        <a:xfrm>
          <a:off x="0" y="0"/>
          <a:ext cx="0" cy="0"/>
          <a:chOff x="0" y="0"/>
          <a:chExt cx="0" cy="0"/>
        </a:xfrm>
      </p:grpSpPr>
      <p:sp>
        <p:nvSpPr>
          <p:cNvPr id="23" name="Google Shape;23;p3"/>
          <p:cNvSpPr/>
          <p:nvPr/>
        </p:nvSpPr>
        <p:spPr>
          <a:xfrm>
            <a:off x="0" y="1383188"/>
            <a:ext cx="7772400" cy="606000"/>
          </a:xfrm>
          <a:prstGeom prst="rect">
            <a:avLst/>
          </a:prstGeom>
          <a:solidFill>
            <a:srgbClr val="0027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txBox="1"/>
          <p:nvPr>
            <p:ph type="title"/>
          </p:nvPr>
        </p:nvSpPr>
        <p:spPr>
          <a:xfrm>
            <a:off x="1940875" y="1454250"/>
            <a:ext cx="5468400" cy="459000"/>
          </a:xfrm>
          <a:prstGeom prst="rect">
            <a:avLst/>
          </a:prstGeom>
          <a:noFill/>
          <a:ln>
            <a:noFill/>
          </a:ln>
        </p:spPr>
        <p:txBody>
          <a:bodyPr anchorCtr="0" anchor="t" bIns="91425" lIns="91425" spcFirstLastPara="1" rIns="91425" wrap="square" tIns="91425">
            <a:noAutofit/>
          </a:bodyPr>
          <a:lstStyle>
            <a:lvl1pPr lvl="0" algn="r">
              <a:spcBef>
                <a:spcPts val="0"/>
              </a:spcBef>
              <a:spcAft>
                <a:spcPts val="0"/>
              </a:spcAft>
              <a:buClr>
                <a:srgbClr val="FFFFFF"/>
              </a:buClr>
              <a:buSzPts val="1500"/>
              <a:buFont typeface="Times New Roman"/>
              <a:buNone/>
              <a:defRPr b="1" sz="1500">
                <a:solidFill>
                  <a:srgbClr val="FFFFFF"/>
                </a:solidFill>
                <a:latin typeface="Times New Roman"/>
                <a:ea typeface="Times New Roman"/>
                <a:cs typeface="Times New Roman"/>
                <a:sym typeface="Times New Roman"/>
              </a:defRPr>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p:txBody>
      </p:sp>
      <p:pic>
        <p:nvPicPr>
          <p:cNvPr id="25" name="Google Shape;25;p3"/>
          <p:cNvPicPr preferRelativeResize="0"/>
          <p:nvPr/>
        </p:nvPicPr>
        <p:blipFill>
          <a:blip r:embed="rId2">
            <a:alphaModFix/>
          </a:blip>
          <a:stretch>
            <a:fillRect/>
          </a:stretch>
        </p:blipFill>
        <p:spPr>
          <a:xfrm>
            <a:off x="2044801" y="208325"/>
            <a:ext cx="3682780" cy="10225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p:cSld name="CUSTOM_2">
    <p:spTree>
      <p:nvGrpSpPr>
        <p:cNvPr id="26" name="Shape 26"/>
        <p:cNvGrpSpPr/>
        <p:nvPr/>
      </p:nvGrpSpPr>
      <p:grpSpPr>
        <a:xfrm>
          <a:off x="0" y="0"/>
          <a:ext cx="0" cy="0"/>
          <a:chOff x="0" y="0"/>
          <a:chExt cx="0" cy="0"/>
        </a:xfrm>
      </p:grpSpPr>
      <p:cxnSp>
        <p:nvCxnSpPr>
          <p:cNvPr id="27" name="Google Shape;27;p4"/>
          <p:cNvCxnSpPr/>
          <p:nvPr/>
        </p:nvCxnSpPr>
        <p:spPr>
          <a:xfrm>
            <a:off x="360750" y="2654175"/>
            <a:ext cx="7077900" cy="0"/>
          </a:xfrm>
          <a:prstGeom prst="straightConnector1">
            <a:avLst/>
          </a:prstGeom>
          <a:noFill/>
          <a:ln cap="flat" cmpd="sng" w="9525">
            <a:solidFill>
              <a:srgbClr val="146CAB"/>
            </a:solidFill>
            <a:prstDash val="solid"/>
            <a:round/>
            <a:headEnd len="sm" w="sm" type="none"/>
            <a:tailEnd len="sm" w="sm" type="none"/>
          </a:ln>
        </p:spPr>
      </p:cxnSp>
      <p:sp>
        <p:nvSpPr>
          <p:cNvPr id="28" name="Google Shape;28;p4"/>
          <p:cNvSpPr/>
          <p:nvPr/>
        </p:nvSpPr>
        <p:spPr>
          <a:xfrm>
            <a:off x="0" y="1383188"/>
            <a:ext cx="7772400" cy="606000"/>
          </a:xfrm>
          <a:prstGeom prst="rect">
            <a:avLst/>
          </a:prstGeom>
          <a:solidFill>
            <a:srgbClr val="0027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4"/>
          <p:cNvPicPr preferRelativeResize="0"/>
          <p:nvPr/>
        </p:nvPicPr>
        <p:blipFill>
          <a:blip r:embed="rId2">
            <a:alphaModFix/>
          </a:blip>
          <a:stretch>
            <a:fillRect/>
          </a:stretch>
        </p:blipFill>
        <p:spPr>
          <a:xfrm>
            <a:off x="2044801" y="208325"/>
            <a:ext cx="3682780" cy="1022549"/>
          </a:xfrm>
          <a:prstGeom prst="rect">
            <a:avLst/>
          </a:prstGeom>
          <a:noFill/>
          <a:ln>
            <a:noFill/>
          </a:ln>
        </p:spPr>
      </p:pic>
      <p:sp>
        <p:nvSpPr>
          <p:cNvPr id="30" name="Google Shape;30;p4"/>
          <p:cNvSpPr txBox="1"/>
          <p:nvPr>
            <p:ph type="title"/>
          </p:nvPr>
        </p:nvSpPr>
        <p:spPr>
          <a:xfrm>
            <a:off x="380300" y="2074500"/>
            <a:ext cx="7077900" cy="459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600"/>
              <a:buFont typeface="Times New Roman"/>
              <a:buNone/>
              <a:defRPr b="1" sz="2600">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subTitle"/>
          </p:nvPr>
        </p:nvSpPr>
        <p:spPr>
          <a:xfrm>
            <a:off x="3816150" y="1495313"/>
            <a:ext cx="3619500" cy="353700"/>
          </a:xfrm>
          <a:prstGeom prst="rect">
            <a:avLst/>
          </a:prstGeom>
          <a:noFill/>
          <a:ln>
            <a:noFill/>
          </a:ln>
        </p:spPr>
        <p:txBody>
          <a:bodyPr anchorCtr="0" anchor="t" bIns="91425" lIns="91425" spcFirstLastPara="1" rIns="91425" wrap="square" tIns="91425">
            <a:noAutofit/>
          </a:bodyPr>
          <a:lstStyle>
            <a:lvl1pPr lvl="0" algn="r">
              <a:spcBef>
                <a:spcPts val="0"/>
              </a:spcBef>
              <a:spcAft>
                <a:spcPts val="0"/>
              </a:spcAft>
              <a:buClr>
                <a:srgbClr val="FBDC3E"/>
              </a:buClr>
              <a:buSzPts val="1400"/>
              <a:buNone/>
              <a:defRPr i="1">
                <a:solidFill>
                  <a:srgbClr val="FBDC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CUSTOM_2_1">
    <p:spTree>
      <p:nvGrpSpPr>
        <p:cNvPr id="32" name="Shape 32"/>
        <p:cNvGrpSpPr/>
        <p:nvPr/>
      </p:nvGrpSpPr>
      <p:grpSpPr>
        <a:xfrm>
          <a:off x="0" y="0"/>
          <a:ext cx="0" cy="0"/>
          <a:chOff x="0" y="0"/>
          <a:chExt cx="0" cy="0"/>
        </a:xfrm>
      </p:grpSpPr>
      <p:sp>
        <p:nvSpPr>
          <p:cNvPr id="33" name="Google Shape;33;p5"/>
          <p:cNvSpPr txBox="1"/>
          <p:nvPr/>
        </p:nvSpPr>
        <p:spPr>
          <a:xfrm>
            <a:off x="308475" y="2030888"/>
            <a:ext cx="2318700" cy="56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205C"/>
                </a:solidFill>
                <a:latin typeface="Helvetica Neue"/>
                <a:ea typeface="Helvetica Neue"/>
                <a:cs typeface="Helvetica Neue"/>
                <a:sym typeface="Helvetica Neue"/>
              </a:rPr>
              <a:t>Iconography</a:t>
            </a:r>
            <a:endParaRPr b="0" i="0" sz="3000" u="none" cap="none" strike="noStrike">
              <a:solidFill>
                <a:srgbClr val="00205C"/>
              </a:solidFill>
              <a:latin typeface="Helvetica Neue"/>
              <a:ea typeface="Helvetica Neue"/>
              <a:cs typeface="Helvetica Neue"/>
              <a:sym typeface="Helvetica Neue"/>
            </a:endParaRPr>
          </a:p>
        </p:txBody>
      </p:sp>
      <p:cxnSp>
        <p:nvCxnSpPr>
          <p:cNvPr id="34" name="Google Shape;34;p5"/>
          <p:cNvCxnSpPr/>
          <p:nvPr/>
        </p:nvCxnSpPr>
        <p:spPr>
          <a:xfrm>
            <a:off x="360750" y="2654175"/>
            <a:ext cx="7077900" cy="0"/>
          </a:xfrm>
          <a:prstGeom prst="straightConnector1">
            <a:avLst/>
          </a:prstGeom>
          <a:noFill/>
          <a:ln cap="flat" cmpd="sng" w="9525">
            <a:solidFill>
              <a:srgbClr val="EE7624"/>
            </a:solidFill>
            <a:prstDash val="solid"/>
            <a:round/>
            <a:headEnd len="sm" w="sm" type="none"/>
            <a:tailEnd len="sm" w="sm" type="none"/>
          </a:ln>
        </p:spPr>
      </p:cxnSp>
      <p:sp>
        <p:nvSpPr>
          <p:cNvPr id="35" name="Google Shape;35;p5"/>
          <p:cNvSpPr/>
          <p:nvPr/>
        </p:nvSpPr>
        <p:spPr>
          <a:xfrm>
            <a:off x="0" y="1383188"/>
            <a:ext cx="7772400" cy="606000"/>
          </a:xfrm>
          <a:prstGeom prst="rect">
            <a:avLst/>
          </a:prstGeom>
          <a:solidFill>
            <a:srgbClr val="0027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txBox="1"/>
          <p:nvPr>
            <p:ph type="title"/>
          </p:nvPr>
        </p:nvSpPr>
        <p:spPr>
          <a:xfrm>
            <a:off x="1940875" y="1454250"/>
            <a:ext cx="5468400" cy="459000"/>
          </a:xfrm>
          <a:prstGeom prst="rect">
            <a:avLst/>
          </a:prstGeom>
          <a:noFill/>
          <a:ln>
            <a:noFill/>
          </a:ln>
        </p:spPr>
        <p:txBody>
          <a:bodyPr anchorCtr="0" anchor="t" bIns="91425" lIns="91425" spcFirstLastPara="1" rIns="91425" wrap="square" tIns="91425">
            <a:noAutofit/>
          </a:bodyPr>
          <a:lstStyle>
            <a:lvl1pPr lvl="0" rtl="0" algn="r">
              <a:spcBef>
                <a:spcPts val="0"/>
              </a:spcBef>
              <a:spcAft>
                <a:spcPts val="0"/>
              </a:spcAft>
              <a:buClr>
                <a:srgbClr val="FFFFFF"/>
              </a:buClr>
              <a:buSzPts val="1500"/>
              <a:buFont typeface="Times New Roman"/>
              <a:buNone/>
              <a:defRPr b="1" sz="1500">
                <a:solidFill>
                  <a:srgbClr val="FFFFFF"/>
                </a:solidFill>
                <a:latin typeface="Times New Roman"/>
                <a:ea typeface="Times New Roman"/>
                <a:cs typeface="Times New Roman"/>
                <a:sym typeface="Times New Roman"/>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pic>
        <p:nvPicPr>
          <p:cNvPr id="37" name="Google Shape;37;p5"/>
          <p:cNvPicPr preferRelativeResize="0"/>
          <p:nvPr/>
        </p:nvPicPr>
        <p:blipFill>
          <a:blip r:embed="rId2">
            <a:alphaModFix/>
          </a:blip>
          <a:stretch>
            <a:fillRect/>
          </a:stretch>
        </p:blipFill>
        <p:spPr>
          <a:xfrm>
            <a:off x="2044801" y="208325"/>
            <a:ext cx="3682780" cy="10225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gif"/><Relationship Id="rId4" Type="http://schemas.openxmlformats.org/officeDocument/2006/relationships/image" Target="../media/image9.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7.jpg"/><Relationship Id="rId8"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gif"/><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5.jpg"/><Relationship Id="rId7" Type="http://schemas.openxmlformats.org/officeDocument/2006/relationships/image" Target="../media/image8.jpg"/><Relationship Id="rId8"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6"/>
          <p:cNvSpPr/>
          <p:nvPr/>
        </p:nvSpPr>
        <p:spPr>
          <a:xfrm>
            <a:off x="0" y="4884700"/>
            <a:ext cx="7772400" cy="2312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
          <p:cNvSpPr/>
          <p:nvPr/>
        </p:nvSpPr>
        <p:spPr>
          <a:xfrm>
            <a:off x="0" y="1383188"/>
            <a:ext cx="7772400" cy="606000"/>
          </a:xfrm>
          <a:prstGeom prst="rect">
            <a:avLst/>
          </a:prstGeom>
          <a:solidFill>
            <a:srgbClr val="0027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txBox="1"/>
          <p:nvPr/>
        </p:nvSpPr>
        <p:spPr>
          <a:xfrm>
            <a:off x="780175" y="2167725"/>
            <a:ext cx="5301300" cy="73725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00205C"/>
              </a:buClr>
              <a:buSzPts val="5500"/>
              <a:buFont typeface="Times New Roman"/>
              <a:buAutoNum type="arabicPeriod"/>
            </a:pPr>
            <a:r>
              <a:rPr i="0" lang="en" sz="3200" u="none" cap="none" strike="noStrike">
                <a:solidFill>
                  <a:srgbClr val="00205C"/>
                </a:solidFill>
                <a:latin typeface="Times New Roman"/>
                <a:ea typeface="Times New Roman"/>
                <a:cs typeface="Times New Roman"/>
                <a:sym typeface="Times New Roman"/>
              </a:rPr>
              <a:t>Copy and Edit Away!</a:t>
            </a:r>
            <a:endParaRPr i="0" sz="3200" u="none" cap="none" strike="noStrike">
              <a:solidFill>
                <a:srgbClr val="00205C"/>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457200" marR="0" rtl="0" algn="l">
              <a:lnSpc>
                <a:spcPct val="115000"/>
              </a:lnSpc>
              <a:spcBef>
                <a:spcPts val="0"/>
              </a:spcBef>
              <a:spcAft>
                <a:spcPts val="0"/>
              </a:spcAft>
              <a:buNone/>
            </a:pPr>
            <a:r>
              <a:t/>
            </a:r>
            <a:endParaRPr sz="3000">
              <a:solidFill>
                <a:srgbClr val="00205C"/>
              </a:solidFill>
              <a:latin typeface="Times New Roman"/>
              <a:ea typeface="Times New Roman"/>
              <a:cs typeface="Times New Roman"/>
              <a:sym typeface="Times New Roman"/>
            </a:endParaRPr>
          </a:p>
          <a:p>
            <a:pPr indent="-349250" lvl="0" marL="457200" marR="0" rtl="0" algn="l">
              <a:lnSpc>
                <a:spcPct val="115000"/>
              </a:lnSpc>
              <a:spcBef>
                <a:spcPts val="0"/>
              </a:spcBef>
              <a:spcAft>
                <a:spcPts val="0"/>
              </a:spcAft>
              <a:buClr>
                <a:srgbClr val="00205C"/>
              </a:buClr>
              <a:buSzPts val="5500"/>
              <a:buFont typeface="Times New Roman"/>
              <a:buAutoNum type="arabicPeriod" startAt="2"/>
            </a:pPr>
            <a:r>
              <a:rPr i="0" lang="en" sz="3000" u="none" cap="none" strike="noStrike">
                <a:solidFill>
                  <a:srgbClr val="00205C"/>
                </a:solidFill>
                <a:latin typeface="Times New Roman"/>
                <a:ea typeface="Times New Roman"/>
                <a:cs typeface="Times New Roman"/>
                <a:sym typeface="Times New Roman"/>
              </a:rPr>
              <a:t>Use Our Resources</a:t>
            </a:r>
            <a:endParaRPr i="0" sz="3000" u="none" cap="none" strike="noStrike">
              <a:solidFill>
                <a:srgbClr val="00205C"/>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457200" marR="0" rtl="0" algn="l">
              <a:lnSpc>
                <a:spcPct val="115000"/>
              </a:lnSpc>
              <a:spcBef>
                <a:spcPts val="0"/>
              </a:spcBef>
              <a:spcAft>
                <a:spcPts val="0"/>
              </a:spcAft>
              <a:buNone/>
            </a:pPr>
            <a:r>
              <a:t/>
            </a:r>
            <a:endParaRPr sz="3000">
              <a:solidFill>
                <a:srgbClr val="00205C"/>
              </a:solidFill>
              <a:latin typeface="Times New Roman"/>
              <a:ea typeface="Times New Roman"/>
              <a:cs typeface="Times New Roman"/>
              <a:sym typeface="Times New Roman"/>
            </a:endParaRPr>
          </a:p>
          <a:p>
            <a:pPr indent="-349250" lvl="0" marL="457200" marR="0" rtl="0" algn="l">
              <a:lnSpc>
                <a:spcPct val="115000"/>
              </a:lnSpc>
              <a:spcBef>
                <a:spcPts val="0"/>
              </a:spcBef>
              <a:spcAft>
                <a:spcPts val="0"/>
              </a:spcAft>
              <a:buClr>
                <a:srgbClr val="00205C"/>
              </a:buClr>
              <a:buSzPts val="5500"/>
              <a:buFont typeface="Times New Roman"/>
              <a:buAutoNum type="arabicPeriod" startAt="3"/>
            </a:pPr>
            <a:r>
              <a:rPr i="0" lang="en" sz="3000" u="none" cap="none" strike="noStrike">
                <a:solidFill>
                  <a:srgbClr val="00205C"/>
                </a:solidFill>
                <a:latin typeface="Times New Roman"/>
                <a:ea typeface="Times New Roman"/>
                <a:cs typeface="Times New Roman"/>
                <a:sym typeface="Times New Roman"/>
              </a:rPr>
              <a:t>Submit for Review</a:t>
            </a:r>
            <a:endParaRPr i="0" sz="3000" u="none" cap="none" strike="noStrike">
              <a:solidFill>
                <a:srgbClr val="00205C"/>
              </a:solidFill>
              <a:latin typeface="Times New Roman"/>
              <a:ea typeface="Times New Roman"/>
              <a:cs typeface="Times New Roman"/>
              <a:sym typeface="Times New Roman"/>
            </a:endParaRPr>
          </a:p>
        </p:txBody>
      </p:sp>
      <p:sp>
        <p:nvSpPr>
          <p:cNvPr id="45" name="Google Shape;45;p6"/>
          <p:cNvSpPr txBox="1"/>
          <p:nvPr/>
        </p:nvSpPr>
        <p:spPr>
          <a:xfrm>
            <a:off x="1358750" y="3213025"/>
            <a:ext cx="5649300" cy="157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14042"/>
                </a:solidFill>
              </a:rPr>
              <a:t>To edit, go to File -&gt; and select ‘Make a Copy’. There are editable regions within the template where you can begin to plug-in your content. Please do not edit the slide master (font type, placement, logo, color or general  layout). We recommend printing these full-bleed (so the color meets the edge of the paper) at the University Print Shop or at Kinko’s on #100 velvet cover stock.</a:t>
            </a:r>
            <a:endParaRPr i="0" sz="1400" u="none" cap="none" strike="noStrike">
              <a:solidFill>
                <a:srgbClr val="414042"/>
              </a:solidFill>
            </a:endParaRPr>
          </a:p>
        </p:txBody>
      </p:sp>
      <p:sp>
        <p:nvSpPr>
          <p:cNvPr id="46" name="Google Shape;46;p6"/>
          <p:cNvSpPr txBox="1"/>
          <p:nvPr/>
        </p:nvSpPr>
        <p:spPr>
          <a:xfrm>
            <a:off x="1358750" y="6114150"/>
            <a:ext cx="5594400" cy="11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14042"/>
                </a:solidFill>
              </a:rPr>
              <a:t>Photos and icons are included here since every event might need a different image or have different copy. If you need an image not include here, please contact your marketing manager.</a:t>
            </a:r>
            <a:endParaRPr i="0" sz="1400" u="none" cap="none" strike="noStrike">
              <a:solidFill>
                <a:srgbClr val="414042"/>
              </a:solidFill>
            </a:endParaRPr>
          </a:p>
        </p:txBody>
      </p:sp>
      <p:sp>
        <p:nvSpPr>
          <p:cNvPr id="47" name="Google Shape;47;p6"/>
          <p:cNvSpPr txBox="1"/>
          <p:nvPr/>
        </p:nvSpPr>
        <p:spPr>
          <a:xfrm>
            <a:off x="1358750" y="8579325"/>
            <a:ext cx="5859900" cy="11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14042"/>
                </a:solidFill>
              </a:rPr>
              <a:t>For consistency, please submit your edited copy to your marketing manager for review. We are also happy to help if you need assistance editing in Google Slides or support during the printing process.</a:t>
            </a:r>
            <a:endParaRPr i="0" sz="1400" u="none" cap="none" strike="noStrike">
              <a:solidFill>
                <a:srgbClr val="414042"/>
              </a:solidFill>
            </a:endParaRPr>
          </a:p>
        </p:txBody>
      </p:sp>
      <p:pic>
        <p:nvPicPr>
          <p:cNvPr id="48" name="Google Shape;48;p6"/>
          <p:cNvPicPr preferRelativeResize="0"/>
          <p:nvPr/>
        </p:nvPicPr>
        <p:blipFill rotWithShape="1">
          <a:blip r:embed="rId3">
            <a:alphaModFix/>
          </a:blip>
          <a:srcRect b="0" l="0" r="0" t="0"/>
          <a:stretch/>
        </p:blipFill>
        <p:spPr>
          <a:xfrm>
            <a:off x="1803449" y="163275"/>
            <a:ext cx="4165500" cy="1041387"/>
          </a:xfrm>
          <a:prstGeom prst="rect">
            <a:avLst/>
          </a:prstGeom>
          <a:noFill/>
          <a:ln>
            <a:noFill/>
          </a:ln>
        </p:spPr>
      </p:pic>
      <p:sp>
        <p:nvSpPr>
          <p:cNvPr id="49" name="Google Shape;49;p6"/>
          <p:cNvSpPr txBox="1"/>
          <p:nvPr>
            <p:ph type="title"/>
          </p:nvPr>
        </p:nvSpPr>
        <p:spPr>
          <a:xfrm>
            <a:off x="1940875" y="1454250"/>
            <a:ext cx="5468400" cy="459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rPr lang="en" sz="1400">
                <a:solidFill>
                  <a:srgbClr val="FFFFFF"/>
                </a:solidFill>
                <a:latin typeface="Helvetica Neue"/>
                <a:ea typeface="Helvetica Neue"/>
                <a:cs typeface="Helvetica Neue"/>
                <a:sym typeface="Helvetica Neue"/>
              </a:rPr>
              <a:t>Instructions and Review Process</a:t>
            </a:r>
            <a:endParaRPr sz="1400">
              <a:solidFill>
                <a:srgbClr val="FFFFFF"/>
              </a:solidFill>
              <a:latin typeface="Helvetica Neue"/>
              <a:ea typeface="Helvetica Neue"/>
              <a:cs typeface="Helvetica Neue"/>
              <a:sym typeface="Helvetica Neue"/>
            </a:endParaRPr>
          </a:p>
          <a:p>
            <a:pPr indent="0" lvl="0" marL="0" rtl="0" algn="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7"/>
          <p:cNvSpPr txBox="1"/>
          <p:nvPr>
            <p:ph type="title"/>
          </p:nvPr>
        </p:nvSpPr>
        <p:spPr>
          <a:xfrm>
            <a:off x="275025" y="3067050"/>
            <a:ext cx="7281900" cy="10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idx="1" type="subTitle"/>
          </p:nvPr>
        </p:nvSpPr>
        <p:spPr>
          <a:xfrm>
            <a:off x="275175" y="4376750"/>
            <a:ext cx="7281900" cy="52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Subtitle </a:t>
            </a:r>
            <a:endParaRPr/>
          </a:p>
          <a:p>
            <a:pPr indent="0" lvl="0" marL="0" rtl="0" algn="ctr">
              <a:spcBef>
                <a:spcPts val="0"/>
              </a:spcBef>
              <a:spcAft>
                <a:spcPts val="0"/>
              </a:spcAft>
              <a:buNone/>
            </a:pPr>
            <a:r>
              <a:t/>
            </a:r>
            <a:endParaRPr/>
          </a:p>
        </p:txBody>
      </p:sp>
      <p:sp>
        <p:nvSpPr>
          <p:cNvPr id="56" name="Google Shape;56;p7"/>
          <p:cNvSpPr txBox="1"/>
          <p:nvPr>
            <p:ph idx="2" type="subTitle"/>
          </p:nvPr>
        </p:nvSpPr>
        <p:spPr>
          <a:xfrm>
            <a:off x="274925" y="8617750"/>
            <a:ext cx="7281900" cy="50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7"/>
          <p:cNvSpPr txBox="1"/>
          <p:nvPr>
            <p:ph idx="3" type="body"/>
          </p:nvPr>
        </p:nvSpPr>
        <p:spPr>
          <a:xfrm>
            <a:off x="245250" y="4993800"/>
            <a:ext cx="7281900" cy="10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txBox="1"/>
          <p:nvPr>
            <p:ph idx="4" type="body"/>
          </p:nvPr>
        </p:nvSpPr>
        <p:spPr>
          <a:xfrm>
            <a:off x="330450" y="9561750"/>
            <a:ext cx="7111500" cy="27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7"/>
          <p:cNvSpPr txBox="1"/>
          <p:nvPr>
            <p:ph idx="5" type="body"/>
          </p:nvPr>
        </p:nvSpPr>
        <p:spPr>
          <a:xfrm>
            <a:off x="275025" y="6207925"/>
            <a:ext cx="7281900" cy="23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8"/>
          <p:cNvSpPr txBox="1"/>
          <p:nvPr>
            <p:ph type="title"/>
          </p:nvPr>
        </p:nvSpPr>
        <p:spPr>
          <a:xfrm>
            <a:off x="275025" y="3067050"/>
            <a:ext cx="7281900" cy="10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Doctor of Business Administration Completion Program (DBAC)</a:t>
            </a:r>
            <a:endParaRPr/>
          </a:p>
        </p:txBody>
      </p:sp>
      <p:sp>
        <p:nvSpPr>
          <p:cNvPr id="65" name="Google Shape;65;p8"/>
          <p:cNvSpPr txBox="1"/>
          <p:nvPr>
            <p:ph idx="1" type="subTitle"/>
          </p:nvPr>
        </p:nvSpPr>
        <p:spPr>
          <a:xfrm>
            <a:off x="275175" y="4376750"/>
            <a:ext cx="7281900" cy="52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Achieve Your Goals at Westcliff University!</a:t>
            </a:r>
            <a:endParaRPr/>
          </a:p>
        </p:txBody>
      </p:sp>
      <p:sp>
        <p:nvSpPr>
          <p:cNvPr id="66" name="Google Shape;66;p8"/>
          <p:cNvSpPr txBox="1"/>
          <p:nvPr>
            <p:ph idx="2" type="subTitle"/>
          </p:nvPr>
        </p:nvSpPr>
        <p:spPr>
          <a:xfrm>
            <a:off x="274925" y="8617750"/>
            <a:ext cx="7281900" cy="50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Apply today at www.westcliff.edu/admissions/apply</a:t>
            </a:r>
            <a:endParaRPr/>
          </a:p>
        </p:txBody>
      </p:sp>
      <p:sp>
        <p:nvSpPr>
          <p:cNvPr id="67" name="Google Shape;67;p8"/>
          <p:cNvSpPr txBox="1"/>
          <p:nvPr>
            <p:ph idx="3" type="body"/>
          </p:nvPr>
        </p:nvSpPr>
        <p:spPr>
          <a:xfrm>
            <a:off x="245250" y="4993800"/>
            <a:ext cx="7281900" cy="10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Doctor of Business Administration Completion (DBAC) program is structured to give experienced professionals maximum flexibility to fulfill degree goals, update skills, and immerse in contemporary topics. The program consists of a minimum of 10 classes for 30 credits of Doctoral work.</a:t>
            </a:r>
            <a:endParaRPr/>
          </a:p>
        </p:txBody>
      </p:sp>
      <p:sp>
        <p:nvSpPr>
          <p:cNvPr id="68" name="Google Shape;68;p8"/>
          <p:cNvSpPr txBox="1"/>
          <p:nvPr>
            <p:ph idx="4" type="body"/>
          </p:nvPr>
        </p:nvSpPr>
        <p:spPr>
          <a:xfrm>
            <a:off x="330450" y="9561750"/>
            <a:ext cx="7111500" cy="27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BDC3E"/>
                </a:solidFill>
              </a:rPr>
              <a:t>For more information:  email admissions@westcliff.edu | call 888-491-8686 | fax 888-409-7306</a:t>
            </a:r>
            <a:endParaRPr sz="1200">
              <a:solidFill>
                <a:srgbClr val="FBDC3E"/>
              </a:solidFill>
            </a:endParaRPr>
          </a:p>
        </p:txBody>
      </p:sp>
      <p:sp>
        <p:nvSpPr>
          <p:cNvPr id="69" name="Google Shape;69;p8"/>
          <p:cNvSpPr txBox="1"/>
          <p:nvPr>
            <p:ph idx="5" type="body"/>
          </p:nvPr>
        </p:nvSpPr>
        <p:spPr>
          <a:xfrm>
            <a:off x="275025" y="6207925"/>
            <a:ext cx="7281900" cy="23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Why take the DBAC Program at Westcliff?</a:t>
            </a:r>
            <a:endParaRPr b="1"/>
          </a:p>
          <a:p>
            <a:pPr indent="-311150" lvl="0" marL="457200" rtl="0" algn="l">
              <a:spcBef>
                <a:spcPts val="1000"/>
              </a:spcBef>
              <a:spcAft>
                <a:spcPts val="0"/>
              </a:spcAft>
              <a:buSzPts val="1300"/>
              <a:buChar char="●"/>
            </a:pPr>
            <a:r>
              <a:rPr lang="en" sz="1300"/>
              <a:t>Spend time with cutting-edge faculty and network with guest speakers</a:t>
            </a:r>
            <a:endParaRPr sz="1300"/>
          </a:p>
          <a:p>
            <a:pPr indent="-311150" lvl="0" marL="457200" rtl="0" algn="l">
              <a:spcBef>
                <a:spcPts val="1000"/>
              </a:spcBef>
              <a:spcAft>
                <a:spcPts val="0"/>
              </a:spcAft>
              <a:buSzPts val="1300"/>
              <a:buChar char="●"/>
            </a:pPr>
            <a:r>
              <a:rPr lang="en" sz="1300"/>
              <a:t>Transfer previous courses credits (up to 30 credits)</a:t>
            </a:r>
            <a:endParaRPr sz="1300"/>
          </a:p>
          <a:p>
            <a:pPr indent="-311150" lvl="0" marL="457200" rtl="0" algn="l">
              <a:spcBef>
                <a:spcPts val="1000"/>
              </a:spcBef>
              <a:spcAft>
                <a:spcPts val="0"/>
              </a:spcAft>
              <a:buSzPts val="1300"/>
              <a:buChar char="●"/>
            </a:pPr>
            <a:r>
              <a:rPr lang="en" sz="1300"/>
              <a:t>Develop new skills to give you the edge when applying for promotion or changing fields</a:t>
            </a:r>
            <a:endParaRPr sz="1300"/>
          </a:p>
          <a:p>
            <a:pPr indent="-311150" lvl="0" marL="457200" rtl="0" algn="l">
              <a:spcBef>
                <a:spcPts val="1000"/>
              </a:spcBef>
              <a:spcAft>
                <a:spcPts val="0"/>
              </a:spcAft>
              <a:buSzPts val="1300"/>
              <a:buChar char="●"/>
            </a:pPr>
            <a:r>
              <a:rPr lang="en" sz="1300"/>
              <a:t>Distinguish yourself by broadening your knowledge base</a:t>
            </a:r>
            <a:endParaRPr sz="1300"/>
          </a:p>
          <a:p>
            <a:pPr indent="-311150" lvl="0" marL="457200" rtl="0" algn="l">
              <a:spcBef>
                <a:spcPts val="1000"/>
              </a:spcBef>
              <a:spcAft>
                <a:spcPts val="0"/>
              </a:spcAft>
              <a:buSzPts val="1300"/>
              <a:buChar char="●"/>
            </a:pPr>
            <a:r>
              <a:rPr lang="en" sz="1300"/>
              <a:t>Complete in as little as one year</a:t>
            </a:r>
            <a:endParaRPr sz="1300"/>
          </a:p>
          <a:p>
            <a:pPr indent="0" lvl="0" marL="0" rtl="0" algn="l">
              <a:spcBef>
                <a:spcPts val="0"/>
              </a:spcBef>
              <a:spcAft>
                <a:spcPts val="0"/>
              </a:spcAft>
              <a:buNone/>
            </a:pPr>
            <a:r>
              <a:t/>
            </a:r>
            <a:endParaRPr/>
          </a:p>
        </p:txBody>
      </p:sp>
      <p:sp>
        <p:nvSpPr>
          <p:cNvPr id="70" name="Google Shape;70;p8"/>
          <p:cNvSpPr txBox="1"/>
          <p:nvPr/>
        </p:nvSpPr>
        <p:spPr>
          <a:xfrm>
            <a:off x="2211725" y="327150"/>
            <a:ext cx="5560800" cy="165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980000"/>
                </a:solidFill>
              </a:rPr>
              <a:t>SAMPLE</a:t>
            </a:r>
            <a:endParaRPr b="1" sz="9600">
              <a:solidFill>
                <a:srgbClr val="98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cxnSp>
        <p:nvCxnSpPr>
          <p:cNvPr id="75" name="Google Shape;75;p9"/>
          <p:cNvCxnSpPr/>
          <p:nvPr/>
        </p:nvCxnSpPr>
        <p:spPr>
          <a:xfrm>
            <a:off x="360750" y="2654175"/>
            <a:ext cx="7077900" cy="0"/>
          </a:xfrm>
          <a:prstGeom prst="straightConnector1">
            <a:avLst/>
          </a:prstGeom>
          <a:noFill/>
          <a:ln cap="flat" cmpd="sng" w="9525">
            <a:solidFill>
              <a:srgbClr val="EE7624"/>
            </a:solidFill>
            <a:prstDash val="solid"/>
            <a:round/>
            <a:headEnd len="sm" w="sm" type="none"/>
            <a:tailEnd len="sm" w="sm" type="none"/>
          </a:ln>
        </p:spPr>
      </p:cxnSp>
      <p:sp>
        <p:nvSpPr>
          <p:cNvPr id="76" name="Google Shape;76;p9"/>
          <p:cNvSpPr/>
          <p:nvPr/>
        </p:nvSpPr>
        <p:spPr>
          <a:xfrm>
            <a:off x="647850" y="3133310"/>
            <a:ext cx="912900" cy="672900"/>
          </a:xfrm>
          <a:custGeom>
            <a:rect b="b" l="l" r="r" t="t"/>
            <a:pathLst>
              <a:path extrusionOk="0" h="120000" w="120000">
                <a:moveTo>
                  <a:pt x="110811" y="71761"/>
                </a:moveTo>
                <a:lnTo>
                  <a:pt x="92338" y="102700"/>
                </a:lnTo>
                <a:cubicBezTo>
                  <a:pt x="90211" y="106266"/>
                  <a:pt x="85811" y="109094"/>
                  <a:pt x="82466" y="109094"/>
                </a:cubicBezTo>
                <a:lnTo>
                  <a:pt x="14083" y="109094"/>
                </a:lnTo>
                <a:cubicBezTo>
                  <a:pt x="12694" y="109094"/>
                  <a:pt x="10755" y="108494"/>
                  <a:pt x="10755" y="106105"/>
                </a:cubicBezTo>
                <a:cubicBezTo>
                  <a:pt x="10755" y="104827"/>
                  <a:pt x="11316" y="103727"/>
                  <a:pt x="11883" y="102700"/>
                </a:cubicBezTo>
                <a:lnTo>
                  <a:pt x="30366" y="71761"/>
                </a:lnTo>
                <a:cubicBezTo>
                  <a:pt x="32500" y="68272"/>
                  <a:pt x="36900" y="65450"/>
                  <a:pt x="40233" y="65450"/>
                </a:cubicBezTo>
                <a:lnTo>
                  <a:pt x="108627" y="65450"/>
                </a:lnTo>
                <a:cubicBezTo>
                  <a:pt x="110000" y="65450"/>
                  <a:pt x="111955" y="66038"/>
                  <a:pt x="111955" y="68427"/>
                </a:cubicBezTo>
                <a:cubicBezTo>
                  <a:pt x="111955" y="69711"/>
                  <a:pt x="111388" y="70827"/>
                  <a:pt x="110811" y="71761"/>
                </a:cubicBezTo>
                <a:close/>
                <a:moveTo>
                  <a:pt x="8044" y="19094"/>
                </a:moveTo>
                <a:cubicBezTo>
                  <a:pt x="8044" y="14577"/>
                  <a:pt x="10755" y="10911"/>
                  <a:pt x="14083" y="10911"/>
                </a:cubicBezTo>
                <a:lnTo>
                  <a:pt x="34188" y="10911"/>
                </a:lnTo>
                <a:cubicBezTo>
                  <a:pt x="37533" y="10911"/>
                  <a:pt x="40233" y="14577"/>
                  <a:pt x="40233" y="19094"/>
                </a:cubicBezTo>
                <a:lnTo>
                  <a:pt x="40233" y="24555"/>
                </a:lnTo>
                <a:cubicBezTo>
                  <a:pt x="40233" y="29061"/>
                  <a:pt x="42938" y="32733"/>
                  <a:pt x="46266" y="32733"/>
                </a:cubicBezTo>
                <a:lnTo>
                  <a:pt x="82466" y="32733"/>
                </a:lnTo>
                <a:cubicBezTo>
                  <a:pt x="85811" y="32733"/>
                  <a:pt x="88500" y="36394"/>
                  <a:pt x="88500" y="40916"/>
                </a:cubicBezTo>
                <a:lnTo>
                  <a:pt x="88500" y="54538"/>
                </a:lnTo>
                <a:lnTo>
                  <a:pt x="40233" y="54538"/>
                </a:lnTo>
                <a:cubicBezTo>
                  <a:pt x="34505" y="54538"/>
                  <a:pt x="27783" y="58888"/>
                  <a:pt x="24138" y="64944"/>
                </a:cubicBezTo>
                <a:lnTo>
                  <a:pt x="8044" y="91788"/>
                </a:lnTo>
                <a:cubicBezTo>
                  <a:pt x="8044" y="91788"/>
                  <a:pt x="8044" y="19094"/>
                  <a:pt x="8044" y="19094"/>
                </a:cubicBezTo>
                <a:close/>
                <a:moveTo>
                  <a:pt x="108627" y="54538"/>
                </a:moveTo>
                <a:lnTo>
                  <a:pt x="96550" y="54538"/>
                </a:lnTo>
                <a:lnTo>
                  <a:pt x="96550" y="40916"/>
                </a:lnTo>
                <a:cubicBezTo>
                  <a:pt x="96550" y="30433"/>
                  <a:pt x="90211" y="21816"/>
                  <a:pt x="82466" y="21816"/>
                </a:cubicBezTo>
                <a:lnTo>
                  <a:pt x="48272" y="21816"/>
                </a:lnTo>
                <a:lnTo>
                  <a:pt x="48272" y="19094"/>
                </a:lnTo>
                <a:cubicBezTo>
                  <a:pt x="48272" y="8605"/>
                  <a:pt x="41933" y="0"/>
                  <a:pt x="34188" y="0"/>
                </a:cubicBezTo>
                <a:lnTo>
                  <a:pt x="14083" y="0"/>
                </a:lnTo>
                <a:cubicBezTo>
                  <a:pt x="6355" y="0"/>
                  <a:pt x="0" y="8605"/>
                  <a:pt x="0" y="19094"/>
                </a:cubicBezTo>
                <a:lnTo>
                  <a:pt x="0" y="100911"/>
                </a:lnTo>
                <a:cubicBezTo>
                  <a:pt x="0" y="111394"/>
                  <a:pt x="6355" y="120000"/>
                  <a:pt x="14083" y="120000"/>
                </a:cubicBezTo>
                <a:lnTo>
                  <a:pt x="82466" y="120000"/>
                </a:lnTo>
                <a:cubicBezTo>
                  <a:pt x="88133" y="120000"/>
                  <a:pt x="94983" y="115566"/>
                  <a:pt x="98555" y="109600"/>
                </a:cubicBezTo>
                <a:lnTo>
                  <a:pt x="117111" y="78666"/>
                </a:lnTo>
                <a:cubicBezTo>
                  <a:pt x="118800" y="75772"/>
                  <a:pt x="120000" y="72188"/>
                  <a:pt x="120000" y="68427"/>
                </a:cubicBezTo>
                <a:cubicBezTo>
                  <a:pt x="120000" y="66394"/>
                  <a:pt x="119683" y="64433"/>
                  <a:pt x="119050" y="62644"/>
                </a:cubicBezTo>
                <a:cubicBezTo>
                  <a:pt x="117166" y="57194"/>
                  <a:pt x="112888" y="54538"/>
                  <a:pt x="108627" y="54538"/>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nvGrpSpPr>
          <p:cNvPr id="77" name="Google Shape;77;p9"/>
          <p:cNvGrpSpPr/>
          <p:nvPr/>
        </p:nvGrpSpPr>
        <p:grpSpPr>
          <a:xfrm>
            <a:off x="6353196" y="8763783"/>
            <a:ext cx="782393" cy="719288"/>
            <a:chOff x="3006475" y="5304750"/>
            <a:chExt cx="295700" cy="271850"/>
          </a:xfrm>
        </p:grpSpPr>
        <p:sp>
          <p:nvSpPr>
            <p:cNvPr id="78" name="Google Shape;78;p9"/>
            <p:cNvSpPr/>
            <p:nvPr/>
          </p:nvSpPr>
          <p:spPr>
            <a:xfrm>
              <a:off x="3184275" y="5304750"/>
              <a:ext cx="117900" cy="113100"/>
            </a:xfrm>
            <a:custGeom>
              <a:rect b="b" l="l" r="r" t="t"/>
              <a:pathLst>
                <a:path extrusionOk="0" h="120000" w="120000">
                  <a:moveTo>
                    <a:pt x="60000" y="80755"/>
                  </a:moveTo>
                  <a:cubicBezTo>
                    <a:pt x="49061" y="80755"/>
                    <a:pt x="40000" y="71483"/>
                    <a:pt x="40000" y="59933"/>
                  </a:cubicBezTo>
                  <a:cubicBezTo>
                    <a:pt x="40000" y="48527"/>
                    <a:pt x="49061" y="39094"/>
                    <a:pt x="60000" y="39094"/>
                  </a:cubicBezTo>
                  <a:cubicBezTo>
                    <a:pt x="70938" y="39094"/>
                    <a:pt x="80000" y="48527"/>
                    <a:pt x="80000" y="59933"/>
                  </a:cubicBezTo>
                  <a:cubicBezTo>
                    <a:pt x="80000" y="71327"/>
                    <a:pt x="71077" y="80755"/>
                    <a:pt x="60000" y="80755"/>
                  </a:cubicBezTo>
                  <a:close/>
                  <a:moveTo>
                    <a:pt x="92033" y="35011"/>
                  </a:moveTo>
                  <a:cubicBezTo>
                    <a:pt x="93438" y="31761"/>
                    <a:pt x="100000" y="15466"/>
                    <a:pt x="100000" y="12561"/>
                  </a:cubicBezTo>
                  <a:cubicBezTo>
                    <a:pt x="100000" y="12211"/>
                    <a:pt x="99833" y="11722"/>
                    <a:pt x="99350" y="11394"/>
                  </a:cubicBezTo>
                  <a:cubicBezTo>
                    <a:pt x="97505" y="10261"/>
                    <a:pt x="80783" y="0"/>
                    <a:pt x="80000" y="0"/>
                  </a:cubicBezTo>
                  <a:lnTo>
                    <a:pt x="79044" y="311"/>
                  </a:lnTo>
                  <a:cubicBezTo>
                    <a:pt x="73744" y="5866"/>
                    <a:pt x="69061" y="12211"/>
                    <a:pt x="64683" y="18550"/>
                  </a:cubicBezTo>
                  <a:cubicBezTo>
                    <a:pt x="63111" y="18400"/>
                    <a:pt x="61572" y="18238"/>
                    <a:pt x="60000" y="18238"/>
                  </a:cubicBezTo>
                  <a:cubicBezTo>
                    <a:pt x="58427" y="18238"/>
                    <a:pt x="56855" y="18400"/>
                    <a:pt x="55316" y="18550"/>
                  </a:cubicBezTo>
                  <a:cubicBezTo>
                    <a:pt x="53744" y="16133"/>
                    <a:pt x="42016" y="0"/>
                    <a:pt x="40000" y="0"/>
                  </a:cubicBezTo>
                  <a:cubicBezTo>
                    <a:pt x="39216" y="0"/>
                    <a:pt x="22494" y="10422"/>
                    <a:pt x="20616" y="11394"/>
                  </a:cubicBezTo>
                  <a:cubicBezTo>
                    <a:pt x="20138" y="11722"/>
                    <a:pt x="20000" y="12211"/>
                    <a:pt x="20000" y="12561"/>
                  </a:cubicBezTo>
                  <a:cubicBezTo>
                    <a:pt x="20000" y="15316"/>
                    <a:pt x="26566" y="31761"/>
                    <a:pt x="27966" y="35011"/>
                  </a:cubicBezTo>
                  <a:cubicBezTo>
                    <a:pt x="26083" y="37616"/>
                    <a:pt x="24511" y="40550"/>
                    <a:pt x="23283" y="43488"/>
                  </a:cubicBezTo>
                  <a:cubicBezTo>
                    <a:pt x="20138" y="43811"/>
                    <a:pt x="0" y="46083"/>
                    <a:pt x="0" y="48527"/>
                  </a:cubicBezTo>
                  <a:lnTo>
                    <a:pt x="0" y="71327"/>
                  </a:lnTo>
                  <a:cubicBezTo>
                    <a:pt x="0" y="73777"/>
                    <a:pt x="20138" y="76038"/>
                    <a:pt x="23283" y="76361"/>
                  </a:cubicBezTo>
                  <a:cubicBezTo>
                    <a:pt x="24511" y="79472"/>
                    <a:pt x="26083" y="82233"/>
                    <a:pt x="27966" y="84844"/>
                  </a:cubicBezTo>
                  <a:cubicBezTo>
                    <a:pt x="26566" y="88100"/>
                    <a:pt x="20000" y="104544"/>
                    <a:pt x="20000" y="107300"/>
                  </a:cubicBezTo>
                  <a:cubicBezTo>
                    <a:pt x="20000" y="107638"/>
                    <a:pt x="20138" y="108122"/>
                    <a:pt x="20616" y="108450"/>
                  </a:cubicBezTo>
                  <a:cubicBezTo>
                    <a:pt x="22494" y="109583"/>
                    <a:pt x="39216" y="120000"/>
                    <a:pt x="40000" y="120000"/>
                  </a:cubicBezTo>
                  <a:cubicBezTo>
                    <a:pt x="42016" y="120000"/>
                    <a:pt x="53744" y="103711"/>
                    <a:pt x="55316" y="101283"/>
                  </a:cubicBezTo>
                  <a:cubicBezTo>
                    <a:pt x="56855" y="101444"/>
                    <a:pt x="58427" y="101616"/>
                    <a:pt x="60000" y="101616"/>
                  </a:cubicBezTo>
                  <a:cubicBezTo>
                    <a:pt x="61572" y="101616"/>
                    <a:pt x="63111" y="101444"/>
                    <a:pt x="64683" y="101283"/>
                  </a:cubicBezTo>
                  <a:cubicBezTo>
                    <a:pt x="66222" y="103711"/>
                    <a:pt x="77950" y="120000"/>
                    <a:pt x="80000" y="120000"/>
                  </a:cubicBezTo>
                  <a:cubicBezTo>
                    <a:pt x="80783" y="120000"/>
                    <a:pt x="97505" y="109583"/>
                    <a:pt x="99350" y="108450"/>
                  </a:cubicBezTo>
                  <a:cubicBezTo>
                    <a:pt x="99833" y="108122"/>
                    <a:pt x="100000" y="107800"/>
                    <a:pt x="100000" y="107300"/>
                  </a:cubicBezTo>
                  <a:cubicBezTo>
                    <a:pt x="100000" y="104383"/>
                    <a:pt x="93438" y="88100"/>
                    <a:pt x="92033" y="84844"/>
                  </a:cubicBezTo>
                  <a:cubicBezTo>
                    <a:pt x="93883" y="82233"/>
                    <a:pt x="95450" y="79472"/>
                    <a:pt x="96722" y="76361"/>
                  </a:cubicBezTo>
                  <a:cubicBezTo>
                    <a:pt x="99833" y="76038"/>
                    <a:pt x="120000" y="73777"/>
                    <a:pt x="120000" y="71327"/>
                  </a:cubicBezTo>
                  <a:lnTo>
                    <a:pt x="120000" y="48527"/>
                  </a:lnTo>
                  <a:cubicBezTo>
                    <a:pt x="120000" y="46083"/>
                    <a:pt x="99833" y="43811"/>
                    <a:pt x="96722" y="43488"/>
                  </a:cubicBezTo>
                  <a:cubicBezTo>
                    <a:pt x="95450" y="40550"/>
                    <a:pt x="93883" y="37616"/>
                    <a:pt x="92033" y="35011"/>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79" name="Google Shape;79;p9"/>
            <p:cNvSpPr/>
            <p:nvPr/>
          </p:nvSpPr>
          <p:spPr>
            <a:xfrm>
              <a:off x="3006475" y="5342850"/>
              <a:ext cx="196800" cy="196500"/>
            </a:xfrm>
            <a:custGeom>
              <a:rect b="b" l="l" r="r" t="t"/>
              <a:pathLst>
                <a:path extrusionOk="0" h="120000" w="120000">
                  <a:moveTo>
                    <a:pt x="60000" y="36000"/>
                  </a:moveTo>
                  <a:cubicBezTo>
                    <a:pt x="73211" y="36000"/>
                    <a:pt x="84000" y="46777"/>
                    <a:pt x="84000" y="59994"/>
                  </a:cubicBezTo>
                  <a:cubicBezTo>
                    <a:pt x="84000" y="73222"/>
                    <a:pt x="73211" y="84005"/>
                    <a:pt x="60000" y="84005"/>
                  </a:cubicBezTo>
                  <a:cubicBezTo>
                    <a:pt x="46788" y="84005"/>
                    <a:pt x="36000" y="73222"/>
                    <a:pt x="36000" y="59994"/>
                  </a:cubicBezTo>
                  <a:cubicBezTo>
                    <a:pt x="36000" y="46777"/>
                    <a:pt x="46788" y="36000"/>
                    <a:pt x="60000" y="36000"/>
                  </a:cubicBezTo>
                  <a:close/>
                  <a:moveTo>
                    <a:pt x="2255" y="71250"/>
                  </a:moveTo>
                  <a:lnTo>
                    <a:pt x="16488" y="73500"/>
                  </a:lnTo>
                  <a:cubicBezTo>
                    <a:pt x="17333" y="76122"/>
                    <a:pt x="18461" y="78650"/>
                    <a:pt x="19772" y="81183"/>
                  </a:cubicBezTo>
                  <a:cubicBezTo>
                    <a:pt x="17066" y="84838"/>
                    <a:pt x="14255" y="88316"/>
                    <a:pt x="11527" y="91877"/>
                  </a:cubicBezTo>
                  <a:cubicBezTo>
                    <a:pt x="11161" y="92433"/>
                    <a:pt x="10872" y="92994"/>
                    <a:pt x="10872" y="93655"/>
                  </a:cubicBezTo>
                  <a:cubicBezTo>
                    <a:pt x="10872" y="96377"/>
                    <a:pt x="21927" y="106400"/>
                    <a:pt x="24366" y="108650"/>
                  </a:cubicBezTo>
                  <a:cubicBezTo>
                    <a:pt x="24944" y="109127"/>
                    <a:pt x="25600" y="109411"/>
                    <a:pt x="26338" y="109411"/>
                  </a:cubicBezTo>
                  <a:cubicBezTo>
                    <a:pt x="26994" y="109411"/>
                    <a:pt x="27755" y="109227"/>
                    <a:pt x="28227" y="108744"/>
                  </a:cubicBezTo>
                  <a:lnTo>
                    <a:pt x="39283" y="100400"/>
                  </a:lnTo>
                  <a:cubicBezTo>
                    <a:pt x="41516" y="101527"/>
                    <a:pt x="43877" y="102572"/>
                    <a:pt x="46316" y="103311"/>
                  </a:cubicBezTo>
                  <a:lnTo>
                    <a:pt x="48472" y="117655"/>
                  </a:lnTo>
                  <a:cubicBezTo>
                    <a:pt x="48655" y="118972"/>
                    <a:pt x="49972" y="120000"/>
                    <a:pt x="51283" y="120000"/>
                  </a:cubicBezTo>
                  <a:lnTo>
                    <a:pt x="68716" y="120000"/>
                  </a:lnTo>
                  <a:cubicBezTo>
                    <a:pt x="70027" y="120000"/>
                    <a:pt x="71155" y="119061"/>
                    <a:pt x="71527" y="117744"/>
                  </a:cubicBezTo>
                  <a:cubicBezTo>
                    <a:pt x="72755" y="113161"/>
                    <a:pt x="73211" y="107994"/>
                    <a:pt x="73683" y="103216"/>
                  </a:cubicBezTo>
                  <a:cubicBezTo>
                    <a:pt x="76205" y="102461"/>
                    <a:pt x="78561" y="101527"/>
                    <a:pt x="80900" y="100305"/>
                  </a:cubicBezTo>
                  <a:lnTo>
                    <a:pt x="91672" y="108744"/>
                  </a:lnTo>
                  <a:cubicBezTo>
                    <a:pt x="92244" y="109127"/>
                    <a:pt x="92900" y="109411"/>
                    <a:pt x="93638" y="109411"/>
                  </a:cubicBezTo>
                  <a:cubicBezTo>
                    <a:pt x="96372" y="109411"/>
                    <a:pt x="106872" y="97972"/>
                    <a:pt x="108738" y="95438"/>
                  </a:cubicBezTo>
                  <a:cubicBezTo>
                    <a:pt x="109211" y="94972"/>
                    <a:pt x="109394" y="94311"/>
                    <a:pt x="109394" y="93655"/>
                  </a:cubicBezTo>
                  <a:cubicBezTo>
                    <a:pt x="109394" y="92900"/>
                    <a:pt x="109127" y="92344"/>
                    <a:pt x="108738" y="91783"/>
                  </a:cubicBezTo>
                  <a:cubicBezTo>
                    <a:pt x="105744" y="88227"/>
                    <a:pt x="102933" y="84744"/>
                    <a:pt x="100305" y="80994"/>
                  </a:cubicBezTo>
                  <a:cubicBezTo>
                    <a:pt x="101516" y="78650"/>
                    <a:pt x="102566" y="76311"/>
                    <a:pt x="103300" y="73872"/>
                  </a:cubicBezTo>
                  <a:lnTo>
                    <a:pt x="117844" y="71616"/>
                  </a:lnTo>
                  <a:cubicBezTo>
                    <a:pt x="119055" y="71438"/>
                    <a:pt x="120000" y="70027"/>
                    <a:pt x="120000" y="68811"/>
                  </a:cubicBezTo>
                  <a:lnTo>
                    <a:pt x="120000" y="51466"/>
                  </a:lnTo>
                  <a:cubicBezTo>
                    <a:pt x="120000" y="50155"/>
                    <a:pt x="119055" y="48933"/>
                    <a:pt x="117744" y="48650"/>
                  </a:cubicBezTo>
                  <a:lnTo>
                    <a:pt x="103483" y="46494"/>
                  </a:lnTo>
                  <a:cubicBezTo>
                    <a:pt x="102644" y="43877"/>
                    <a:pt x="101516" y="41333"/>
                    <a:pt x="100305" y="38811"/>
                  </a:cubicBezTo>
                  <a:cubicBezTo>
                    <a:pt x="102933" y="35144"/>
                    <a:pt x="105744" y="31772"/>
                    <a:pt x="108472" y="28116"/>
                  </a:cubicBezTo>
                  <a:cubicBezTo>
                    <a:pt x="108838" y="27555"/>
                    <a:pt x="109127" y="26994"/>
                    <a:pt x="109127" y="26344"/>
                  </a:cubicBezTo>
                  <a:cubicBezTo>
                    <a:pt x="109127" y="23711"/>
                    <a:pt x="98050" y="13583"/>
                    <a:pt x="95611" y="11333"/>
                  </a:cubicBezTo>
                  <a:cubicBezTo>
                    <a:pt x="95055" y="10872"/>
                    <a:pt x="94400" y="10588"/>
                    <a:pt x="93638" y="10588"/>
                  </a:cubicBezTo>
                  <a:cubicBezTo>
                    <a:pt x="93005" y="10588"/>
                    <a:pt x="92350" y="10772"/>
                    <a:pt x="91772" y="11238"/>
                  </a:cubicBezTo>
                  <a:lnTo>
                    <a:pt x="80716" y="19583"/>
                  </a:lnTo>
                  <a:cubicBezTo>
                    <a:pt x="78461" y="18466"/>
                    <a:pt x="76122" y="17427"/>
                    <a:pt x="73683" y="16688"/>
                  </a:cubicBezTo>
                  <a:lnTo>
                    <a:pt x="71527" y="2333"/>
                  </a:lnTo>
                  <a:cubicBezTo>
                    <a:pt x="71344" y="1027"/>
                    <a:pt x="70027" y="0"/>
                    <a:pt x="68716" y="0"/>
                  </a:cubicBezTo>
                  <a:lnTo>
                    <a:pt x="51283" y="0"/>
                  </a:lnTo>
                  <a:cubicBezTo>
                    <a:pt x="49972" y="0"/>
                    <a:pt x="48838" y="933"/>
                    <a:pt x="48472" y="2244"/>
                  </a:cubicBezTo>
                  <a:cubicBezTo>
                    <a:pt x="47238" y="6838"/>
                    <a:pt x="46788" y="12000"/>
                    <a:pt x="46316" y="16688"/>
                  </a:cubicBezTo>
                  <a:cubicBezTo>
                    <a:pt x="43772" y="17516"/>
                    <a:pt x="41433" y="18466"/>
                    <a:pt x="39094" y="19677"/>
                  </a:cubicBezTo>
                  <a:lnTo>
                    <a:pt x="28305" y="11238"/>
                  </a:lnTo>
                  <a:cubicBezTo>
                    <a:pt x="27755" y="10872"/>
                    <a:pt x="27094" y="10588"/>
                    <a:pt x="26338" y="10588"/>
                  </a:cubicBezTo>
                  <a:cubicBezTo>
                    <a:pt x="23627" y="10588"/>
                    <a:pt x="13127" y="21938"/>
                    <a:pt x="11238" y="24461"/>
                  </a:cubicBezTo>
                  <a:cubicBezTo>
                    <a:pt x="10788" y="25027"/>
                    <a:pt x="10605" y="25677"/>
                    <a:pt x="10605" y="26344"/>
                  </a:cubicBezTo>
                  <a:cubicBezTo>
                    <a:pt x="10605" y="26994"/>
                    <a:pt x="10872" y="27650"/>
                    <a:pt x="11238" y="28216"/>
                  </a:cubicBezTo>
                  <a:cubicBezTo>
                    <a:pt x="14255" y="31772"/>
                    <a:pt x="17066" y="35255"/>
                    <a:pt x="19694" y="38994"/>
                  </a:cubicBezTo>
                  <a:cubicBezTo>
                    <a:pt x="18461" y="41333"/>
                    <a:pt x="17433" y="43688"/>
                    <a:pt x="16700" y="46122"/>
                  </a:cubicBezTo>
                  <a:lnTo>
                    <a:pt x="2150" y="48366"/>
                  </a:lnTo>
                  <a:cubicBezTo>
                    <a:pt x="944" y="48561"/>
                    <a:pt x="0" y="49972"/>
                    <a:pt x="0" y="51183"/>
                  </a:cubicBezTo>
                  <a:lnTo>
                    <a:pt x="0" y="68527"/>
                  </a:lnTo>
                  <a:cubicBezTo>
                    <a:pt x="0" y="69827"/>
                    <a:pt x="944" y="71061"/>
                    <a:pt x="2255" y="7125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0" name="Google Shape;80;p9"/>
            <p:cNvSpPr/>
            <p:nvPr/>
          </p:nvSpPr>
          <p:spPr>
            <a:xfrm>
              <a:off x="3184275" y="5463500"/>
              <a:ext cx="117900" cy="113100"/>
            </a:xfrm>
            <a:custGeom>
              <a:rect b="b" l="l" r="r" t="t"/>
              <a:pathLst>
                <a:path extrusionOk="0" h="120000" w="120000">
                  <a:moveTo>
                    <a:pt x="60000" y="80755"/>
                  </a:moveTo>
                  <a:cubicBezTo>
                    <a:pt x="49061" y="80755"/>
                    <a:pt x="40000" y="71483"/>
                    <a:pt x="40000" y="59905"/>
                  </a:cubicBezTo>
                  <a:cubicBezTo>
                    <a:pt x="40000" y="48516"/>
                    <a:pt x="49061" y="39066"/>
                    <a:pt x="60000" y="39066"/>
                  </a:cubicBezTo>
                  <a:cubicBezTo>
                    <a:pt x="70938" y="39066"/>
                    <a:pt x="80000" y="48516"/>
                    <a:pt x="80000" y="59905"/>
                  </a:cubicBezTo>
                  <a:cubicBezTo>
                    <a:pt x="80000" y="71294"/>
                    <a:pt x="71077" y="80755"/>
                    <a:pt x="60000" y="80755"/>
                  </a:cubicBezTo>
                  <a:close/>
                  <a:moveTo>
                    <a:pt x="120000" y="71294"/>
                  </a:moveTo>
                  <a:lnTo>
                    <a:pt x="120000" y="48516"/>
                  </a:lnTo>
                  <a:cubicBezTo>
                    <a:pt x="120000" y="46072"/>
                    <a:pt x="99833" y="43788"/>
                    <a:pt x="96722" y="43461"/>
                  </a:cubicBezTo>
                  <a:cubicBezTo>
                    <a:pt x="95450" y="40533"/>
                    <a:pt x="93883" y="37605"/>
                    <a:pt x="92033" y="35000"/>
                  </a:cubicBezTo>
                  <a:cubicBezTo>
                    <a:pt x="93438" y="31750"/>
                    <a:pt x="100000" y="15461"/>
                    <a:pt x="100000" y="12527"/>
                  </a:cubicBezTo>
                  <a:cubicBezTo>
                    <a:pt x="100000" y="12200"/>
                    <a:pt x="99833" y="11722"/>
                    <a:pt x="99350" y="11400"/>
                  </a:cubicBezTo>
                  <a:cubicBezTo>
                    <a:pt x="97505" y="10238"/>
                    <a:pt x="80783" y="0"/>
                    <a:pt x="80000" y="0"/>
                  </a:cubicBezTo>
                  <a:lnTo>
                    <a:pt x="79044" y="316"/>
                  </a:lnTo>
                  <a:cubicBezTo>
                    <a:pt x="73744" y="5866"/>
                    <a:pt x="69061" y="12200"/>
                    <a:pt x="64683" y="18555"/>
                  </a:cubicBezTo>
                  <a:cubicBezTo>
                    <a:pt x="63111" y="18377"/>
                    <a:pt x="61572" y="18238"/>
                    <a:pt x="60000" y="18238"/>
                  </a:cubicBezTo>
                  <a:cubicBezTo>
                    <a:pt x="58427" y="18238"/>
                    <a:pt x="56855" y="18377"/>
                    <a:pt x="55316" y="18555"/>
                  </a:cubicBezTo>
                  <a:cubicBezTo>
                    <a:pt x="53744" y="16100"/>
                    <a:pt x="42016" y="0"/>
                    <a:pt x="40000" y="0"/>
                  </a:cubicBezTo>
                  <a:cubicBezTo>
                    <a:pt x="39216" y="0"/>
                    <a:pt x="22494" y="10427"/>
                    <a:pt x="20616" y="11400"/>
                  </a:cubicBezTo>
                  <a:cubicBezTo>
                    <a:pt x="20138" y="11722"/>
                    <a:pt x="20000" y="12200"/>
                    <a:pt x="20000" y="12527"/>
                  </a:cubicBezTo>
                  <a:cubicBezTo>
                    <a:pt x="20000" y="15305"/>
                    <a:pt x="26566" y="31750"/>
                    <a:pt x="27966" y="35000"/>
                  </a:cubicBezTo>
                  <a:cubicBezTo>
                    <a:pt x="26083" y="37605"/>
                    <a:pt x="24511" y="40533"/>
                    <a:pt x="23283" y="43461"/>
                  </a:cubicBezTo>
                  <a:cubicBezTo>
                    <a:pt x="20138" y="43788"/>
                    <a:pt x="0" y="46072"/>
                    <a:pt x="0" y="48516"/>
                  </a:cubicBezTo>
                  <a:lnTo>
                    <a:pt x="0" y="71294"/>
                  </a:lnTo>
                  <a:cubicBezTo>
                    <a:pt x="0" y="73755"/>
                    <a:pt x="20138" y="76038"/>
                    <a:pt x="23283" y="76361"/>
                  </a:cubicBezTo>
                  <a:cubicBezTo>
                    <a:pt x="24511" y="79444"/>
                    <a:pt x="26083" y="82205"/>
                    <a:pt x="27966" y="84822"/>
                  </a:cubicBezTo>
                  <a:cubicBezTo>
                    <a:pt x="26566" y="88088"/>
                    <a:pt x="20000" y="104527"/>
                    <a:pt x="20000" y="107288"/>
                  </a:cubicBezTo>
                  <a:cubicBezTo>
                    <a:pt x="20000" y="107611"/>
                    <a:pt x="20138" y="108100"/>
                    <a:pt x="20616" y="108427"/>
                  </a:cubicBezTo>
                  <a:cubicBezTo>
                    <a:pt x="22494" y="109583"/>
                    <a:pt x="39216" y="120000"/>
                    <a:pt x="40000" y="120000"/>
                  </a:cubicBezTo>
                  <a:cubicBezTo>
                    <a:pt x="42016" y="120000"/>
                    <a:pt x="53744" y="103716"/>
                    <a:pt x="55316" y="101255"/>
                  </a:cubicBezTo>
                  <a:cubicBezTo>
                    <a:pt x="56855" y="101422"/>
                    <a:pt x="58427" y="101583"/>
                    <a:pt x="60000" y="101583"/>
                  </a:cubicBezTo>
                  <a:cubicBezTo>
                    <a:pt x="61572" y="101583"/>
                    <a:pt x="63111" y="101422"/>
                    <a:pt x="64683" y="101255"/>
                  </a:cubicBezTo>
                  <a:cubicBezTo>
                    <a:pt x="66222" y="103716"/>
                    <a:pt x="77950" y="120000"/>
                    <a:pt x="80000" y="120000"/>
                  </a:cubicBezTo>
                  <a:cubicBezTo>
                    <a:pt x="80783" y="120000"/>
                    <a:pt x="97505" y="109583"/>
                    <a:pt x="99350" y="108427"/>
                  </a:cubicBezTo>
                  <a:cubicBezTo>
                    <a:pt x="99833" y="108100"/>
                    <a:pt x="100000" y="107766"/>
                    <a:pt x="100000" y="107288"/>
                  </a:cubicBezTo>
                  <a:cubicBezTo>
                    <a:pt x="100000" y="104366"/>
                    <a:pt x="93438" y="88088"/>
                    <a:pt x="92033" y="84822"/>
                  </a:cubicBezTo>
                  <a:cubicBezTo>
                    <a:pt x="93883" y="82205"/>
                    <a:pt x="95450" y="79444"/>
                    <a:pt x="96722" y="76361"/>
                  </a:cubicBezTo>
                  <a:cubicBezTo>
                    <a:pt x="99833" y="76038"/>
                    <a:pt x="120000" y="73755"/>
                    <a:pt x="120000" y="71294"/>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81" name="Google Shape;81;p9"/>
          <p:cNvSpPr/>
          <p:nvPr/>
        </p:nvSpPr>
        <p:spPr>
          <a:xfrm>
            <a:off x="664263" y="5858073"/>
            <a:ext cx="879900" cy="687000"/>
          </a:xfrm>
          <a:custGeom>
            <a:rect b="b" l="l" r="r" t="t"/>
            <a:pathLst>
              <a:path extrusionOk="0" h="120000" w="120000">
                <a:moveTo>
                  <a:pt x="101255" y="84000"/>
                </a:moveTo>
                <a:cubicBezTo>
                  <a:pt x="96094" y="84000"/>
                  <a:pt x="91883" y="78594"/>
                  <a:pt x="91883" y="72000"/>
                </a:cubicBezTo>
                <a:cubicBezTo>
                  <a:pt x="91883" y="65405"/>
                  <a:pt x="96094" y="60000"/>
                  <a:pt x="101255" y="60000"/>
                </a:cubicBezTo>
                <a:cubicBezTo>
                  <a:pt x="106411" y="60000"/>
                  <a:pt x="110627" y="65405"/>
                  <a:pt x="110627" y="72000"/>
                </a:cubicBezTo>
                <a:cubicBezTo>
                  <a:pt x="110627" y="78594"/>
                  <a:pt x="106411" y="84000"/>
                  <a:pt x="101255" y="84000"/>
                </a:cubicBezTo>
                <a:close/>
                <a:moveTo>
                  <a:pt x="30238" y="47994"/>
                </a:moveTo>
                <a:lnTo>
                  <a:pt x="35450" y="21227"/>
                </a:lnTo>
                <a:cubicBezTo>
                  <a:pt x="35622" y="20405"/>
                  <a:pt x="36805" y="19200"/>
                  <a:pt x="37500" y="19200"/>
                </a:cubicBezTo>
                <a:lnTo>
                  <a:pt x="82505" y="19200"/>
                </a:lnTo>
                <a:cubicBezTo>
                  <a:pt x="83205" y="19200"/>
                  <a:pt x="84383" y="20405"/>
                  <a:pt x="84550" y="21227"/>
                </a:cubicBezTo>
                <a:lnTo>
                  <a:pt x="89766" y="47994"/>
                </a:lnTo>
                <a:cubicBezTo>
                  <a:pt x="89766" y="47994"/>
                  <a:pt x="30238" y="47994"/>
                  <a:pt x="30238" y="47994"/>
                </a:cubicBezTo>
                <a:close/>
                <a:moveTo>
                  <a:pt x="18750" y="84000"/>
                </a:moveTo>
                <a:cubicBezTo>
                  <a:pt x="13594" y="84000"/>
                  <a:pt x="9377" y="78594"/>
                  <a:pt x="9377" y="72000"/>
                </a:cubicBezTo>
                <a:cubicBezTo>
                  <a:pt x="9377" y="65405"/>
                  <a:pt x="13594" y="60000"/>
                  <a:pt x="18750" y="60000"/>
                </a:cubicBezTo>
                <a:cubicBezTo>
                  <a:pt x="23911" y="60000"/>
                  <a:pt x="28122" y="65405"/>
                  <a:pt x="28122" y="72000"/>
                </a:cubicBezTo>
                <a:cubicBezTo>
                  <a:pt x="28122" y="78594"/>
                  <a:pt x="23911" y="84000"/>
                  <a:pt x="18750" y="84000"/>
                </a:cubicBezTo>
                <a:close/>
                <a:moveTo>
                  <a:pt x="106883" y="47994"/>
                </a:moveTo>
                <a:lnTo>
                  <a:pt x="105238" y="47994"/>
                </a:lnTo>
                <a:lnTo>
                  <a:pt x="99088" y="16577"/>
                </a:lnTo>
                <a:cubicBezTo>
                  <a:pt x="97266" y="7127"/>
                  <a:pt x="90122" y="0"/>
                  <a:pt x="82505" y="0"/>
                </a:cubicBezTo>
                <a:lnTo>
                  <a:pt x="37500" y="0"/>
                </a:lnTo>
                <a:cubicBezTo>
                  <a:pt x="29883" y="0"/>
                  <a:pt x="22738" y="7127"/>
                  <a:pt x="20916" y="16577"/>
                </a:cubicBezTo>
                <a:lnTo>
                  <a:pt x="14761" y="47994"/>
                </a:lnTo>
                <a:lnTo>
                  <a:pt x="13122" y="47994"/>
                </a:lnTo>
                <a:cubicBezTo>
                  <a:pt x="5861" y="47994"/>
                  <a:pt x="0" y="55500"/>
                  <a:pt x="0" y="64800"/>
                </a:cubicBezTo>
                <a:lnTo>
                  <a:pt x="0" y="93600"/>
                </a:lnTo>
                <a:cubicBezTo>
                  <a:pt x="0" y="94950"/>
                  <a:pt x="822" y="96000"/>
                  <a:pt x="1877" y="96000"/>
                </a:cubicBezTo>
                <a:lnTo>
                  <a:pt x="7500" y="96000"/>
                </a:lnTo>
                <a:lnTo>
                  <a:pt x="7500" y="105600"/>
                </a:lnTo>
                <a:cubicBezTo>
                  <a:pt x="7500" y="113544"/>
                  <a:pt x="12538" y="120000"/>
                  <a:pt x="18750" y="120000"/>
                </a:cubicBezTo>
                <a:cubicBezTo>
                  <a:pt x="24961" y="120000"/>
                  <a:pt x="30000" y="113544"/>
                  <a:pt x="30000" y="105600"/>
                </a:cubicBezTo>
                <a:lnTo>
                  <a:pt x="30000" y="96000"/>
                </a:lnTo>
                <a:lnTo>
                  <a:pt x="90005" y="96000"/>
                </a:lnTo>
                <a:lnTo>
                  <a:pt x="90005" y="105600"/>
                </a:lnTo>
                <a:cubicBezTo>
                  <a:pt x="90005" y="113544"/>
                  <a:pt x="95044" y="120000"/>
                  <a:pt x="101255" y="120000"/>
                </a:cubicBezTo>
                <a:cubicBezTo>
                  <a:pt x="107461" y="120000"/>
                  <a:pt x="112500" y="113544"/>
                  <a:pt x="112500" y="105600"/>
                </a:cubicBezTo>
                <a:lnTo>
                  <a:pt x="112500" y="96000"/>
                </a:lnTo>
                <a:lnTo>
                  <a:pt x="118127" y="96000"/>
                </a:lnTo>
                <a:cubicBezTo>
                  <a:pt x="119183" y="96000"/>
                  <a:pt x="120000" y="94950"/>
                  <a:pt x="120000" y="93600"/>
                </a:cubicBezTo>
                <a:lnTo>
                  <a:pt x="120000" y="64800"/>
                </a:lnTo>
                <a:cubicBezTo>
                  <a:pt x="120000" y="55500"/>
                  <a:pt x="114150" y="47994"/>
                  <a:pt x="106883" y="47994"/>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82" name="Google Shape;82;p9"/>
          <p:cNvSpPr/>
          <p:nvPr/>
        </p:nvSpPr>
        <p:spPr>
          <a:xfrm>
            <a:off x="3587325" y="5756825"/>
            <a:ext cx="827400" cy="890400"/>
          </a:xfrm>
          <a:custGeom>
            <a:rect b="b" l="l" r="r" t="t"/>
            <a:pathLst>
              <a:path extrusionOk="0" h="120000" w="120000">
                <a:moveTo>
                  <a:pt x="9233" y="92138"/>
                </a:moveTo>
                <a:lnTo>
                  <a:pt x="29988" y="92138"/>
                </a:lnTo>
                <a:lnTo>
                  <a:pt x="29988" y="111427"/>
                </a:lnTo>
                <a:lnTo>
                  <a:pt x="9233" y="111427"/>
                </a:lnTo>
                <a:cubicBezTo>
                  <a:pt x="9233" y="111427"/>
                  <a:pt x="9233" y="92138"/>
                  <a:pt x="9233" y="92138"/>
                </a:cubicBezTo>
                <a:close/>
                <a:moveTo>
                  <a:pt x="9233" y="66433"/>
                </a:moveTo>
                <a:lnTo>
                  <a:pt x="29988" y="66433"/>
                </a:lnTo>
                <a:lnTo>
                  <a:pt x="29988" y="87861"/>
                </a:lnTo>
                <a:lnTo>
                  <a:pt x="9233" y="87861"/>
                </a:lnTo>
                <a:cubicBezTo>
                  <a:pt x="9233" y="87861"/>
                  <a:pt x="9233" y="66433"/>
                  <a:pt x="9233" y="66433"/>
                </a:cubicBezTo>
                <a:close/>
                <a:moveTo>
                  <a:pt x="9233" y="42861"/>
                </a:moveTo>
                <a:lnTo>
                  <a:pt x="29988" y="42861"/>
                </a:lnTo>
                <a:lnTo>
                  <a:pt x="29988" y="62144"/>
                </a:lnTo>
                <a:lnTo>
                  <a:pt x="9233" y="62144"/>
                </a:lnTo>
                <a:cubicBezTo>
                  <a:pt x="9233" y="62144"/>
                  <a:pt x="9233" y="42861"/>
                  <a:pt x="9233" y="42861"/>
                </a:cubicBezTo>
                <a:close/>
                <a:moveTo>
                  <a:pt x="27688" y="10722"/>
                </a:moveTo>
                <a:cubicBezTo>
                  <a:pt x="27688" y="9583"/>
                  <a:pt x="28766" y="8577"/>
                  <a:pt x="29988" y="8577"/>
                </a:cubicBezTo>
                <a:lnTo>
                  <a:pt x="34611" y="8577"/>
                </a:lnTo>
                <a:cubicBezTo>
                  <a:pt x="35844" y="8577"/>
                  <a:pt x="36916" y="9583"/>
                  <a:pt x="36916" y="10722"/>
                </a:cubicBezTo>
                <a:lnTo>
                  <a:pt x="36916" y="30000"/>
                </a:lnTo>
                <a:cubicBezTo>
                  <a:pt x="36916" y="31138"/>
                  <a:pt x="35844" y="32150"/>
                  <a:pt x="34611" y="32150"/>
                </a:cubicBezTo>
                <a:lnTo>
                  <a:pt x="29988" y="32150"/>
                </a:lnTo>
                <a:cubicBezTo>
                  <a:pt x="28766" y="32150"/>
                  <a:pt x="27688" y="31138"/>
                  <a:pt x="27688" y="30000"/>
                </a:cubicBezTo>
                <a:cubicBezTo>
                  <a:pt x="27688" y="30000"/>
                  <a:pt x="27688" y="10722"/>
                  <a:pt x="27688" y="10722"/>
                </a:cubicBezTo>
                <a:close/>
                <a:moveTo>
                  <a:pt x="57683" y="42861"/>
                </a:moveTo>
                <a:lnTo>
                  <a:pt x="57683" y="62144"/>
                </a:lnTo>
                <a:lnTo>
                  <a:pt x="34611" y="62144"/>
                </a:lnTo>
                <a:lnTo>
                  <a:pt x="34611" y="42861"/>
                </a:lnTo>
                <a:cubicBezTo>
                  <a:pt x="34611" y="42861"/>
                  <a:pt x="57683" y="42861"/>
                  <a:pt x="57683" y="42861"/>
                </a:cubicBezTo>
                <a:close/>
                <a:moveTo>
                  <a:pt x="62305" y="92138"/>
                </a:moveTo>
                <a:lnTo>
                  <a:pt x="85377" y="92138"/>
                </a:lnTo>
                <a:lnTo>
                  <a:pt x="85377" y="111427"/>
                </a:lnTo>
                <a:lnTo>
                  <a:pt x="62305" y="111427"/>
                </a:lnTo>
                <a:cubicBezTo>
                  <a:pt x="62305" y="111427"/>
                  <a:pt x="62305" y="92138"/>
                  <a:pt x="62305" y="92138"/>
                </a:cubicBezTo>
                <a:close/>
                <a:moveTo>
                  <a:pt x="62305" y="66433"/>
                </a:moveTo>
                <a:lnTo>
                  <a:pt x="85377" y="66433"/>
                </a:lnTo>
                <a:lnTo>
                  <a:pt x="85377" y="87861"/>
                </a:lnTo>
                <a:lnTo>
                  <a:pt x="62305" y="87861"/>
                </a:lnTo>
                <a:cubicBezTo>
                  <a:pt x="62305" y="87861"/>
                  <a:pt x="62305" y="66433"/>
                  <a:pt x="62305" y="66433"/>
                </a:cubicBezTo>
                <a:close/>
                <a:moveTo>
                  <a:pt x="62305" y="42861"/>
                </a:moveTo>
                <a:lnTo>
                  <a:pt x="85377" y="42861"/>
                </a:lnTo>
                <a:lnTo>
                  <a:pt x="85377" y="62144"/>
                </a:lnTo>
                <a:lnTo>
                  <a:pt x="62305" y="62144"/>
                </a:lnTo>
                <a:cubicBezTo>
                  <a:pt x="62305" y="62144"/>
                  <a:pt x="62305" y="42861"/>
                  <a:pt x="62305" y="42861"/>
                </a:cubicBezTo>
                <a:close/>
                <a:moveTo>
                  <a:pt x="83072" y="10722"/>
                </a:moveTo>
                <a:cubicBezTo>
                  <a:pt x="83072" y="9583"/>
                  <a:pt x="84155" y="8577"/>
                  <a:pt x="85377" y="8577"/>
                </a:cubicBezTo>
                <a:lnTo>
                  <a:pt x="90000" y="8577"/>
                </a:lnTo>
                <a:cubicBezTo>
                  <a:pt x="91222" y="8577"/>
                  <a:pt x="92305" y="9583"/>
                  <a:pt x="92305" y="10722"/>
                </a:cubicBezTo>
                <a:lnTo>
                  <a:pt x="92305" y="30000"/>
                </a:lnTo>
                <a:cubicBezTo>
                  <a:pt x="92305" y="31138"/>
                  <a:pt x="91222" y="32150"/>
                  <a:pt x="90000" y="32150"/>
                </a:cubicBezTo>
                <a:lnTo>
                  <a:pt x="85377" y="32150"/>
                </a:lnTo>
                <a:cubicBezTo>
                  <a:pt x="84155" y="32150"/>
                  <a:pt x="83072" y="31138"/>
                  <a:pt x="83072" y="30000"/>
                </a:cubicBezTo>
                <a:cubicBezTo>
                  <a:pt x="83072" y="30000"/>
                  <a:pt x="83072" y="10722"/>
                  <a:pt x="83072" y="10722"/>
                </a:cubicBezTo>
                <a:close/>
                <a:moveTo>
                  <a:pt x="110766" y="42861"/>
                </a:moveTo>
                <a:lnTo>
                  <a:pt x="110766" y="62144"/>
                </a:lnTo>
                <a:lnTo>
                  <a:pt x="90000" y="62144"/>
                </a:lnTo>
                <a:lnTo>
                  <a:pt x="90000" y="42861"/>
                </a:lnTo>
                <a:cubicBezTo>
                  <a:pt x="90000" y="42861"/>
                  <a:pt x="110766" y="42861"/>
                  <a:pt x="110766" y="42861"/>
                </a:cubicBezTo>
                <a:close/>
                <a:moveTo>
                  <a:pt x="110766" y="87861"/>
                </a:moveTo>
                <a:lnTo>
                  <a:pt x="90000" y="87861"/>
                </a:lnTo>
                <a:lnTo>
                  <a:pt x="90000" y="66433"/>
                </a:lnTo>
                <a:lnTo>
                  <a:pt x="110766" y="66433"/>
                </a:lnTo>
                <a:cubicBezTo>
                  <a:pt x="110766" y="66433"/>
                  <a:pt x="110766" y="87861"/>
                  <a:pt x="110766" y="87861"/>
                </a:cubicBezTo>
                <a:close/>
                <a:moveTo>
                  <a:pt x="110766" y="111427"/>
                </a:moveTo>
                <a:lnTo>
                  <a:pt x="90000" y="111427"/>
                </a:lnTo>
                <a:lnTo>
                  <a:pt x="90000" y="92138"/>
                </a:lnTo>
                <a:lnTo>
                  <a:pt x="110766" y="92138"/>
                </a:lnTo>
                <a:cubicBezTo>
                  <a:pt x="110766" y="92138"/>
                  <a:pt x="110766" y="111427"/>
                  <a:pt x="110766" y="111427"/>
                </a:cubicBezTo>
                <a:close/>
                <a:moveTo>
                  <a:pt x="57683" y="87861"/>
                </a:moveTo>
                <a:lnTo>
                  <a:pt x="34611" y="87861"/>
                </a:lnTo>
                <a:lnTo>
                  <a:pt x="34611" y="66433"/>
                </a:lnTo>
                <a:lnTo>
                  <a:pt x="57683" y="66433"/>
                </a:lnTo>
                <a:cubicBezTo>
                  <a:pt x="57683" y="66433"/>
                  <a:pt x="57683" y="87861"/>
                  <a:pt x="57683" y="87861"/>
                </a:cubicBezTo>
                <a:close/>
                <a:moveTo>
                  <a:pt x="57683" y="111427"/>
                </a:moveTo>
                <a:lnTo>
                  <a:pt x="34611" y="111427"/>
                </a:lnTo>
                <a:lnTo>
                  <a:pt x="34611" y="92138"/>
                </a:lnTo>
                <a:lnTo>
                  <a:pt x="57683" y="92138"/>
                </a:lnTo>
                <a:cubicBezTo>
                  <a:pt x="57683" y="92138"/>
                  <a:pt x="57683" y="111427"/>
                  <a:pt x="57683" y="111427"/>
                </a:cubicBezTo>
                <a:close/>
                <a:moveTo>
                  <a:pt x="9233" y="120000"/>
                </a:moveTo>
                <a:lnTo>
                  <a:pt x="110766" y="120000"/>
                </a:lnTo>
                <a:cubicBezTo>
                  <a:pt x="115816" y="120000"/>
                  <a:pt x="120000" y="116116"/>
                  <a:pt x="120000" y="111427"/>
                </a:cubicBezTo>
                <a:lnTo>
                  <a:pt x="120000" y="25722"/>
                </a:lnTo>
                <a:cubicBezTo>
                  <a:pt x="120000" y="21027"/>
                  <a:pt x="115816" y="17155"/>
                  <a:pt x="110766" y="17155"/>
                </a:cubicBezTo>
                <a:lnTo>
                  <a:pt x="101538" y="17155"/>
                </a:lnTo>
                <a:lnTo>
                  <a:pt x="101538" y="10722"/>
                </a:lnTo>
                <a:cubicBezTo>
                  <a:pt x="101538" y="4827"/>
                  <a:pt x="96344" y="0"/>
                  <a:pt x="90000" y="0"/>
                </a:cubicBezTo>
                <a:lnTo>
                  <a:pt x="85377" y="0"/>
                </a:lnTo>
                <a:cubicBezTo>
                  <a:pt x="79033" y="0"/>
                  <a:pt x="73844" y="4827"/>
                  <a:pt x="73844" y="10722"/>
                </a:cubicBezTo>
                <a:lnTo>
                  <a:pt x="73844" y="17155"/>
                </a:lnTo>
                <a:lnTo>
                  <a:pt x="46150" y="17155"/>
                </a:lnTo>
                <a:lnTo>
                  <a:pt x="46150" y="10722"/>
                </a:lnTo>
                <a:cubicBezTo>
                  <a:pt x="46150" y="4827"/>
                  <a:pt x="40955" y="0"/>
                  <a:pt x="34611" y="0"/>
                </a:cubicBezTo>
                <a:lnTo>
                  <a:pt x="29988" y="0"/>
                </a:lnTo>
                <a:cubicBezTo>
                  <a:pt x="23644" y="0"/>
                  <a:pt x="18461" y="4827"/>
                  <a:pt x="18461" y="10722"/>
                </a:cubicBezTo>
                <a:lnTo>
                  <a:pt x="18461" y="17155"/>
                </a:lnTo>
                <a:lnTo>
                  <a:pt x="9233" y="17155"/>
                </a:lnTo>
                <a:cubicBezTo>
                  <a:pt x="4183" y="17155"/>
                  <a:pt x="0" y="21027"/>
                  <a:pt x="0" y="25722"/>
                </a:cubicBezTo>
                <a:lnTo>
                  <a:pt x="0" y="111427"/>
                </a:lnTo>
                <a:cubicBezTo>
                  <a:pt x="0" y="116116"/>
                  <a:pt x="4183" y="120000"/>
                  <a:pt x="9233"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83" name="Google Shape;83;p9"/>
          <p:cNvGrpSpPr/>
          <p:nvPr/>
        </p:nvGrpSpPr>
        <p:grpSpPr>
          <a:xfrm>
            <a:off x="5058207" y="8764335"/>
            <a:ext cx="782399" cy="718194"/>
            <a:chOff x="-911475" y="4047450"/>
            <a:chExt cx="294900" cy="270700"/>
          </a:xfrm>
        </p:grpSpPr>
        <p:sp>
          <p:nvSpPr>
            <p:cNvPr id="84" name="Google Shape;84;p9"/>
            <p:cNvSpPr/>
            <p:nvPr/>
          </p:nvSpPr>
          <p:spPr>
            <a:xfrm>
              <a:off x="-892425" y="4142700"/>
              <a:ext cx="255600" cy="137700"/>
            </a:xfrm>
            <a:custGeom>
              <a:rect b="b" l="l" r="r" t="t"/>
              <a:pathLst>
                <a:path extrusionOk="0" h="120000" w="120000">
                  <a:moveTo>
                    <a:pt x="9227" y="0"/>
                  </a:moveTo>
                  <a:lnTo>
                    <a:pt x="9227" y="102861"/>
                  </a:lnTo>
                  <a:lnTo>
                    <a:pt x="4977" y="102861"/>
                  </a:lnTo>
                  <a:cubicBezTo>
                    <a:pt x="2233" y="102861"/>
                    <a:pt x="0" y="106744"/>
                    <a:pt x="0" y="111438"/>
                  </a:cubicBezTo>
                  <a:lnTo>
                    <a:pt x="0" y="120000"/>
                  </a:lnTo>
                  <a:lnTo>
                    <a:pt x="120000" y="120000"/>
                  </a:lnTo>
                  <a:lnTo>
                    <a:pt x="120000" y="111438"/>
                  </a:lnTo>
                  <a:cubicBezTo>
                    <a:pt x="120000" y="106744"/>
                    <a:pt x="117766" y="102861"/>
                    <a:pt x="115022" y="102861"/>
                  </a:cubicBezTo>
                  <a:lnTo>
                    <a:pt x="110766" y="102861"/>
                  </a:lnTo>
                  <a:lnTo>
                    <a:pt x="110766" y="0"/>
                  </a:lnTo>
                  <a:lnTo>
                    <a:pt x="92305" y="0"/>
                  </a:lnTo>
                  <a:lnTo>
                    <a:pt x="92305" y="102861"/>
                  </a:lnTo>
                  <a:lnTo>
                    <a:pt x="83077" y="102861"/>
                  </a:lnTo>
                  <a:lnTo>
                    <a:pt x="83077" y="0"/>
                  </a:lnTo>
                  <a:lnTo>
                    <a:pt x="64616" y="0"/>
                  </a:lnTo>
                  <a:lnTo>
                    <a:pt x="64616" y="102861"/>
                  </a:lnTo>
                  <a:lnTo>
                    <a:pt x="55383" y="102861"/>
                  </a:lnTo>
                  <a:lnTo>
                    <a:pt x="55383" y="0"/>
                  </a:lnTo>
                  <a:lnTo>
                    <a:pt x="36922" y="0"/>
                  </a:lnTo>
                  <a:lnTo>
                    <a:pt x="36922" y="102861"/>
                  </a:lnTo>
                  <a:lnTo>
                    <a:pt x="27694" y="102861"/>
                  </a:lnTo>
                  <a:lnTo>
                    <a:pt x="27694" y="0"/>
                  </a:lnTo>
                  <a:cubicBezTo>
                    <a:pt x="27694" y="0"/>
                    <a:pt x="9227" y="0"/>
                    <a:pt x="9227"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5" name="Google Shape;85;p9"/>
            <p:cNvSpPr/>
            <p:nvPr/>
          </p:nvSpPr>
          <p:spPr>
            <a:xfrm>
              <a:off x="-911475" y="4047450"/>
              <a:ext cx="294900" cy="88500"/>
            </a:xfrm>
            <a:custGeom>
              <a:rect b="b" l="l" r="r" t="t"/>
              <a:pathLst>
                <a:path extrusionOk="0" h="120000" w="120000">
                  <a:moveTo>
                    <a:pt x="0" y="106694"/>
                  </a:moveTo>
                  <a:lnTo>
                    <a:pt x="8000" y="106694"/>
                  </a:lnTo>
                  <a:cubicBezTo>
                    <a:pt x="8000" y="113977"/>
                    <a:pt x="9933" y="120000"/>
                    <a:pt x="12316" y="120000"/>
                  </a:cubicBezTo>
                  <a:lnTo>
                    <a:pt x="107694" y="120000"/>
                  </a:lnTo>
                  <a:cubicBezTo>
                    <a:pt x="110072" y="120000"/>
                    <a:pt x="112005" y="113977"/>
                    <a:pt x="112005" y="106694"/>
                  </a:cubicBezTo>
                  <a:lnTo>
                    <a:pt x="120000" y="106694"/>
                  </a:lnTo>
                  <a:lnTo>
                    <a:pt x="120000" y="80022"/>
                  </a:lnTo>
                  <a:lnTo>
                    <a:pt x="60005" y="0"/>
                  </a:lnTo>
                  <a:lnTo>
                    <a:pt x="0" y="80022"/>
                  </a:lnTo>
                  <a:cubicBezTo>
                    <a:pt x="0" y="80022"/>
                    <a:pt x="0" y="106694"/>
                    <a:pt x="0" y="106694"/>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6" name="Google Shape;86;p9"/>
            <p:cNvSpPr/>
            <p:nvPr/>
          </p:nvSpPr>
          <p:spPr>
            <a:xfrm>
              <a:off x="-911475" y="4288750"/>
              <a:ext cx="294900" cy="29400"/>
            </a:xfrm>
            <a:custGeom>
              <a:rect b="b" l="l" r="r" t="t"/>
              <a:pathLst>
                <a:path extrusionOk="0" h="120000" w="120000">
                  <a:moveTo>
                    <a:pt x="0" y="120000"/>
                  </a:moveTo>
                  <a:lnTo>
                    <a:pt x="120000" y="120000"/>
                  </a:lnTo>
                  <a:lnTo>
                    <a:pt x="120000" y="40000"/>
                  </a:lnTo>
                  <a:cubicBezTo>
                    <a:pt x="120000" y="18100"/>
                    <a:pt x="118072" y="0"/>
                    <a:pt x="115694" y="0"/>
                  </a:cubicBezTo>
                  <a:lnTo>
                    <a:pt x="4316" y="0"/>
                  </a:lnTo>
                  <a:cubicBezTo>
                    <a:pt x="1933" y="0"/>
                    <a:pt x="0" y="18100"/>
                    <a:pt x="0" y="40000"/>
                  </a:cubicBezTo>
                  <a:cubicBezTo>
                    <a:pt x="0" y="40000"/>
                    <a:pt x="0" y="120000"/>
                    <a:pt x="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grpSp>
        <p:nvGrpSpPr>
          <p:cNvPr id="87" name="Google Shape;87;p9"/>
          <p:cNvGrpSpPr/>
          <p:nvPr/>
        </p:nvGrpSpPr>
        <p:grpSpPr>
          <a:xfrm>
            <a:off x="3668748" y="7095242"/>
            <a:ext cx="664533" cy="973269"/>
            <a:chOff x="6822825" y="7520900"/>
            <a:chExt cx="176700" cy="258800"/>
          </a:xfrm>
        </p:grpSpPr>
        <p:sp>
          <p:nvSpPr>
            <p:cNvPr id="88" name="Google Shape;88;p9"/>
            <p:cNvSpPr/>
            <p:nvPr/>
          </p:nvSpPr>
          <p:spPr>
            <a:xfrm>
              <a:off x="6822825" y="7622500"/>
              <a:ext cx="176700" cy="157200"/>
            </a:xfrm>
            <a:custGeom>
              <a:rect b="b" l="l" r="r" t="t"/>
              <a:pathLst>
                <a:path extrusionOk="0" h="120000" w="120000">
                  <a:moveTo>
                    <a:pt x="120000" y="22500"/>
                  </a:moveTo>
                  <a:lnTo>
                    <a:pt x="120000" y="7500"/>
                  </a:lnTo>
                  <a:cubicBezTo>
                    <a:pt x="120000" y="3400"/>
                    <a:pt x="116983" y="0"/>
                    <a:pt x="113327" y="0"/>
                  </a:cubicBezTo>
                  <a:cubicBezTo>
                    <a:pt x="109677" y="0"/>
                    <a:pt x="106661" y="3400"/>
                    <a:pt x="106661" y="7500"/>
                  </a:cubicBezTo>
                  <a:lnTo>
                    <a:pt x="106661" y="22500"/>
                  </a:lnTo>
                  <a:cubicBezTo>
                    <a:pt x="106661" y="51450"/>
                    <a:pt x="85722" y="75005"/>
                    <a:pt x="59988" y="75005"/>
                  </a:cubicBezTo>
                  <a:cubicBezTo>
                    <a:pt x="34277" y="75005"/>
                    <a:pt x="13338" y="51450"/>
                    <a:pt x="13338" y="22500"/>
                  </a:cubicBezTo>
                  <a:lnTo>
                    <a:pt x="13338" y="7500"/>
                  </a:lnTo>
                  <a:cubicBezTo>
                    <a:pt x="13338" y="3400"/>
                    <a:pt x="10322" y="0"/>
                    <a:pt x="6666" y="0"/>
                  </a:cubicBezTo>
                  <a:cubicBezTo>
                    <a:pt x="3016" y="0"/>
                    <a:pt x="0" y="3400"/>
                    <a:pt x="0" y="7500"/>
                  </a:cubicBezTo>
                  <a:lnTo>
                    <a:pt x="0" y="22500"/>
                  </a:lnTo>
                  <a:cubicBezTo>
                    <a:pt x="0" y="57194"/>
                    <a:pt x="23338" y="85777"/>
                    <a:pt x="53344" y="89527"/>
                  </a:cubicBezTo>
                  <a:lnTo>
                    <a:pt x="53344" y="105000"/>
                  </a:lnTo>
                  <a:lnTo>
                    <a:pt x="26672" y="105000"/>
                  </a:lnTo>
                  <a:cubicBezTo>
                    <a:pt x="23016" y="105000"/>
                    <a:pt x="20005" y="108411"/>
                    <a:pt x="20005" y="112505"/>
                  </a:cubicBezTo>
                  <a:cubicBezTo>
                    <a:pt x="20005" y="116605"/>
                    <a:pt x="23016" y="120000"/>
                    <a:pt x="26672" y="120000"/>
                  </a:cubicBezTo>
                  <a:lnTo>
                    <a:pt x="93327" y="120000"/>
                  </a:lnTo>
                  <a:cubicBezTo>
                    <a:pt x="96977" y="120000"/>
                    <a:pt x="99994" y="116605"/>
                    <a:pt x="99994" y="112505"/>
                  </a:cubicBezTo>
                  <a:cubicBezTo>
                    <a:pt x="99994" y="108411"/>
                    <a:pt x="96977" y="105000"/>
                    <a:pt x="93327" y="105000"/>
                  </a:cubicBezTo>
                  <a:lnTo>
                    <a:pt x="66655" y="105000"/>
                  </a:lnTo>
                  <a:lnTo>
                    <a:pt x="66655" y="89527"/>
                  </a:lnTo>
                  <a:cubicBezTo>
                    <a:pt x="96661" y="85777"/>
                    <a:pt x="120000" y="57194"/>
                    <a:pt x="120000" y="225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89" name="Google Shape;89;p9"/>
            <p:cNvSpPr/>
            <p:nvPr/>
          </p:nvSpPr>
          <p:spPr>
            <a:xfrm>
              <a:off x="6860925" y="7520900"/>
              <a:ext cx="98100" cy="177000"/>
            </a:xfrm>
            <a:custGeom>
              <a:rect b="b" l="l" r="r" t="t"/>
              <a:pathLst>
                <a:path extrusionOk="0" h="120000" w="120000">
                  <a:moveTo>
                    <a:pt x="59983" y="120000"/>
                  </a:moveTo>
                  <a:cubicBezTo>
                    <a:pt x="92983" y="120000"/>
                    <a:pt x="120000" y="105005"/>
                    <a:pt x="120000" y="86666"/>
                  </a:cubicBezTo>
                  <a:lnTo>
                    <a:pt x="120000" y="33338"/>
                  </a:lnTo>
                  <a:cubicBezTo>
                    <a:pt x="120000" y="15005"/>
                    <a:pt x="92983" y="0"/>
                    <a:pt x="59983" y="0"/>
                  </a:cubicBezTo>
                  <a:cubicBezTo>
                    <a:pt x="26966" y="0"/>
                    <a:pt x="0" y="15005"/>
                    <a:pt x="0" y="33338"/>
                  </a:cubicBezTo>
                  <a:lnTo>
                    <a:pt x="0" y="86666"/>
                  </a:lnTo>
                  <a:cubicBezTo>
                    <a:pt x="0" y="105005"/>
                    <a:pt x="26966" y="120000"/>
                    <a:pt x="59983"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grpSp>
        <p:nvGrpSpPr>
          <p:cNvPr id="90" name="Google Shape;90;p9"/>
          <p:cNvGrpSpPr/>
          <p:nvPr/>
        </p:nvGrpSpPr>
        <p:grpSpPr>
          <a:xfrm>
            <a:off x="3518326" y="4550551"/>
            <a:ext cx="965383" cy="644135"/>
            <a:chOff x="7537725" y="2075325"/>
            <a:chExt cx="353400" cy="235800"/>
          </a:xfrm>
        </p:grpSpPr>
        <p:sp>
          <p:nvSpPr>
            <p:cNvPr id="91" name="Google Shape;91;p9"/>
            <p:cNvSpPr/>
            <p:nvPr/>
          </p:nvSpPr>
          <p:spPr>
            <a:xfrm>
              <a:off x="7620275" y="2183275"/>
              <a:ext cx="196500" cy="87900"/>
            </a:xfrm>
            <a:custGeom>
              <a:rect b="b" l="l" r="r" t="t"/>
              <a:pathLst>
                <a:path extrusionOk="0" h="120000" w="120000">
                  <a:moveTo>
                    <a:pt x="119983" y="66288"/>
                  </a:moveTo>
                  <a:lnTo>
                    <a:pt x="118296" y="0"/>
                  </a:lnTo>
                  <a:lnTo>
                    <a:pt x="64507" y="37950"/>
                  </a:lnTo>
                  <a:cubicBezTo>
                    <a:pt x="63005" y="39011"/>
                    <a:pt x="61509" y="39411"/>
                    <a:pt x="60008" y="39411"/>
                  </a:cubicBezTo>
                  <a:cubicBezTo>
                    <a:pt x="58506" y="39411"/>
                    <a:pt x="57011" y="39011"/>
                    <a:pt x="55509" y="37950"/>
                  </a:cubicBezTo>
                  <a:lnTo>
                    <a:pt x="1698" y="0"/>
                  </a:lnTo>
                  <a:lnTo>
                    <a:pt x="11" y="66288"/>
                  </a:lnTo>
                  <a:cubicBezTo>
                    <a:pt x="-725" y="95866"/>
                    <a:pt x="26930" y="120000"/>
                    <a:pt x="60008" y="120000"/>
                  </a:cubicBezTo>
                  <a:cubicBezTo>
                    <a:pt x="93085" y="120000"/>
                    <a:pt x="120742" y="95866"/>
                    <a:pt x="119983" y="66288"/>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92" name="Google Shape;92;p9"/>
            <p:cNvSpPr/>
            <p:nvPr/>
          </p:nvSpPr>
          <p:spPr>
            <a:xfrm>
              <a:off x="7537725" y="2075325"/>
              <a:ext cx="353400" cy="235800"/>
            </a:xfrm>
            <a:custGeom>
              <a:rect b="b" l="l" r="r" t="t"/>
              <a:pathLst>
                <a:path extrusionOk="0" h="120000" w="120000">
                  <a:moveTo>
                    <a:pt x="118861" y="27583"/>
                  </a:moveTo>
                  <a:lnTo>
                    <a:pt x="60516" y="77"/>
                  </a:lnTo>
                  <a:cubicBezTo>
                    <a:pt x="60311" y="0"/>
                    <a:pt x="60150" y="0"/>
                    <a:pt x="60000" y="0"/>
                  </a:cubicBezTo>
                  <a:cubicBezTo>
                    <a:pt x="59838" y="0"/>
                    <a:pt x="59688" y="0"/>
                    <a:pt x="59472" y="77"/>
                  </a:cubicBezTo>
                  <a:lnTo>
                    <a:pt x="1138" y="27583"/>
                  </a:lnTo>
                  <a:cubicBezTo>
                    <a:pt x="466" y="27966"/>
                    <a:pt x="0" y="28911"/>
                    <a:pt x="0" y="30005"/>
                  </a:cubicBezTo>
                  <a:cubicBezTo>
                    <a:pt x="0" y="31094"/>
                    <a:pt x="466" y="32033"/>
                    <a:pt x="1138" y="32427"/>
                  </a:cubicBezTo>
                  <a:lnTo>
                    <a:pt x="18483" y="40555"/>
                  </a:lnTo>
                  <a:cubicBezTo>
                    <a:pt x="15255" y="47344"/>
                    <a:pt x="13688" y="57188"/>
                    <a:pt x="13383" y="66333"/>
                  </a:cubicBezTo>
                  <a:cubicBezTo>
                    <a:pt x="11405" y="68055"/>
                    <a:pt x="10000" y="71255"/>
                    <a:pt x="10000" y="75000"/>
                  </a:cubicBezTo>
                  <a:cubicBezTo>
                    <a:pt x="10000" y="78522"/>
                    <a:pt x="11188" y="81566"/>
                    <a:pt x="13016" y="83361"/>
                  </a:cubicBezTo>
                  <a:lnTo>
                    <a:pt x="10000" y="117188"/>
                  </a:lnTo>
                  <a:cubicBezTo>
                    <a:pt x="9944" y="117900"/>
                    <a:pt x="10105" y="118594"/>
                    <a:pt x="10411" y="119138"/>
                  </a:cubicBezTo>
                  <a:cubicBezTo>
                    <a:pt x="10722" y="119694"/>
                    <a:pt x="11188" y="120000"/>
                    <a:pt x="11672" y="120000"/>
                  </a:cubicBezTo>
                  <a:lnTo>
                    <a:pt x="21661" y="120000"/>
                  </a:lnTo>
                  <a:cubicBezTo>
                    <a:pt x="22127" y="120000"/>
                    <a:pt x="22594" y="119694"/>
                    <a:pt x="22916" y="119138"/>
                  </a:cubicBezTo>
                  <a:cubicBezTo>
                    <a:pt x="23222" y="118594"/>
                    <a:pt x="23383" y="117900"/>
                    <a:pt x="23327" y="117188"/>
                  </a:cubicBezTo>
                  <a:lnTo>
                    <a:pt x="20311" y="83361"/>
                  </a:lnTo>
                  <a:cubicBezTo>
                    <a:pt x="22127" y="81566"/>
                    <a:pt x="23327" y="78522"/>
                    <a:pt x="23327" y="75000"/>
                  </a:cubicBezTo>
                  <a:cubicBezTo>
                    <a:pt x="23327" y="71333"/>
                    <a:pt x="22022" y="68200"/>
                    <a:pt x="20050" y="66488"/>
                  </a:cubicBezTo>
                  <a:cubicBezTo>
                    <a:pt x="20472" y="55938"/>
                    <a:pt x="22550" y="47344"/>
                    <a:pt x="25516" y="43827"/>
                  </a:cubicBezTo>
                  <a:lnTo>
                    <a:pt x="59472" y="59927"/>
                  </a:lnTo>
                  <a:cubicBezTo>
                    <a:pt x="59688" y="60005"/>
                    <a:pt x="59838" y="60005"/>
                    <a:pt x="60000" y="60005"/>
                  </a:cubicBezTo>
                  <a:cubicBezTo>
                    <a:pt x="60150" y="60005"/>
                    <a:pt x="60311" y="60005"/>
                    <a:pt x="60516" y="59927"/>
                  </a:cubicBezTo>
                  <a:lnTo>
                    <a:pt x="118861" y="32427"/>
                  </a:lnTo>
                  <a:cubicBezTo>
                    <a:pt x="119533" y="32033"/>
                    <a:pt x="120000" y="31094"/>
                    <a:pt x="120000" y="30005"/>
                  </a:cubicBezTo>
                  <a:cubicBezTo>
                    <a:pt x="120000" y="28911"/>
                    <a:pt x="119533" y="27966"/>
                    <a:pt x="118861" y="27583"/>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sp>
        <p:nvSpPr>
          <p:cNvPr id="93" name="Google Shape;93;p9"/>
          <p:cNvSpPr/>
          <p:nvPr/>
        </p:nvSpPr>
        <p:spPr>
          <a:xfrm>
            <a:off x="4994725" y="5893777"/>
            <a:ext cx="827400" cy="651300"/>
          </a:xfrm>
          <a:custGeom>
            <a:rect b="b" l="l" r="r" t="t"/>
            <a:pathLst>
              <a:path extrusionOk="0" h="120000" w="120000">
                <a:moveTo>
                  <a:pt x="111427" y="16794"/>
                </a:moveTo>
                <a:cubicBezTo>
                  <a:pt x="111427" y="24038"/>
                  <a:pt x="105938" y="33488"/>
                  <a:pt x="101594" y="37844"/>
                </a:cubicBezTo>
                <a:cubicBezTo>
                  <a:pt x="92611" y="46788"/>
                  <a:pt x="83638" y="55816"/>
                  <a:pt x="74733" y="64855"/>
                </a:cubicBezTo>
                <a:cubicBezTo>
                  <a:pt x="71194" y="68516"/>
                  <a:pt x="64761" y="76361"/>
                  <a:pt x="60066" y="76361"/>
                </a:cubicBezTo>
                <a:lnTo>
                  <a:pt x="59933" y="76361"/>
                </a:lnTo>
                <a:cubicBezTo>
                  <a:pt x="55250" y="76361"/>
                  <a:pt x="48822" y="68516"/>
                  <a:pt x="45272" y="64855"/>
                </a:cubicBezTo>
                <a:cubicBezTo>
                  <a:pt x="36361" y="55816"/>
                  <a:pt x="27388" y="46788"/>
                  <a:pt x="18422" y="37844"/>
                </a:cubicBezTo>
                <a:cubicBezTo>
                  <a:pt x="12388" y="31794"/>
                  <a:pt x="8572" y="23355"/>
                  <a:pt x="8572" y="13633"/>
                </a:cubicBezTo>
                <a:cubicBezTo>
                  <a:pt x="8572" y="12177"/>
                  <a:pt x="9583" y="10911"/>
                  <a:pt x="10716" y="10911"/>
                </a:cubicBezTo>
                <a:lnTo>
                  <a:pt x="109283" y="10911"/>
                </a:lnTo>
                <a:cubicBezTo>
                  <a:pt x="111838" y="10911"/>
                  <a:pt x="111427" y="14655"/>
                  <a:pt x="111427" y="16794"/>
                </a:cubicBezTo>
                <a:close/>
                <a:moveTo>
                  <a:pt x="111427" y="106355"/>
                </a:moveTo>
                <a:cubicBezTo>
                  <a:pt x="111427" y="107811"/>
                  <a:pt x="110427" y="109083"/>
                  <a:pt x="109283" y="109083"/>
                </a:cubicBezTo>
                <a:lnTo>
                  <a:pt x="10716" y="109083"/>
                </a:lnTo>
                <a:cubicBezTo>
                  <a:pt x="9583" y="109083"/>
                  <a:pt x="8572" y="107811"/>
                  <a:pt x="8572" y="106355"/>
                </a:cubicBezTo>
                <a:lnTo>
                  <a:pt x="8572" y="40900"/>
                </a:lnTo>
                <a:cubicBezTo>
                  <a:pt x="9983" y="42955"/>
                  <a:pt x="11522" y="44833"/>
                  <a:pt x="13194" y="46527"/>
                </a:cubicBezTo>
                <a:cubicBezTo>
                  <a:pt x="22766" y="55905"/>
                  <a:pt x="32411" y="65450"/>
                  <a:pt x="41716" y="75327"/>
                </a:cubicBezTo>
                <a:cubicBezTo>
                  <a:pt x="46750" y="80705"/>
                  <a:pt x="52977" y="87266"/>
                  <a:pt x="59933" y="87266"/>
                </a:cubicBezTo>
                <a:lnTo>
                  <a:pt x="60066" y="87266"/>
                </a:lnTo>
                <a:cubicBezTo>
                  <a:pt x="67038" y="87266"/>
                  <a:pt x="73261" y="80705"/>
                  <a:pt x="78283" y="75327"/>
                </a:cubicBezTo>
                <a:cubicBezTo>
                  <a:pt x="87588" y="65450"/>
                  <a:pt x="97233" y="55905"/>
                  <a:pt x="106816" y="46527"/>
                </a:cubicBezTo>
                <a:cubicBezTo>
                  <a:pt x="108494" y="44833"/>
                  <a:pt x="110016" y="42955"/>
                  <a:pt x="111427" y="40900"/>
                </a:cubicBezTo>
                <a:cubicBezTo>
                  <a:pt x="111427" y="40900"/>
                  <a:pt x="111427" y="106355"/>
                  <a:pt x="111427" y="106355"/>
                </a:cubicBezTo>
                <a:close/>
                <a:moveTo>
                  <a:pt x="109283" y="0"/>
                </a:moveTo>
                <a:lnTo>
                  <a:pt x="10716" y="0"/>
                </a:lnTo>
                <a:cubicBezTo>
                  <a:pt x="4827" y="0"/>
                  <a:pt x="0" y="6138"/>
                  <a:pt x="0" y="13633"/>
                </a:cubicBezTo>
                <a:lnTo>
                  <a:pt x="0" y="106355"/>
                </a:lnTo>
                <a:cubicBezTo>
                  <a:pt x="0" y="113855"/>
                  <a:pt x="4827" y="120000"/>
                  <a:pt x="10716" y="120000"/>
                </a:cubicBezTo>
                <a:lnTo>
                  <a:pt x="109283" y="120000"/>
                </a:lnTo>
                <a:cubicBezTo>
                  <a:pt x="115188" y="120000"/>
                  <a:pt x="120000" y="113855"/>
                  <a:pt x="120000" y="106355"/>
                </a:cubicBezTo>
                <a:lnTo>
                  <a:pt x="120000" y="13633"/>
                </a:lnTo>
                <a:cubicBezTo>
                  <a:pt x="120000" y="6138"/>
                  <a:pt x="115188" y="0"/>
                  <a:pt x="109283"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94" name="Google Shape;94;p9"/>
          <p:cNvGrpSpPr/>
          <p:nvPr/>
        </p:nvGrpSpPr>
        <p:grpSpPr>
          <a:xfrm>
            <a:off x="2116441" y="3157231"/>
            <a:ext cx="827395" cy="657357"/>
            <a:chOff x="2409575" y="7501850"/>
            <a:chExt cx="272250" cy="216300"/>
          </a:xfrm>
        </p:grpSpPr>
        <p:sp>
          <p:nvSpPr>
            <p:cNvPr id="95" name="Google Shape;95;p9"/>
            <p:cNvSpPr/>
            <p:nvPr/>
          </p:nvSpPr>
          <p:spPr>
            <a:xfrm>
              <a:off x="2504825" y="7527250"/>
              <a:ext cx="147300" cy="147300"/>
            </a:xfrm>
            <a:custGeom>
              <a:rect b="b" l="l" r="r" t="t"/>
              <a:pathLst>
                <a:path extrusionOk="0" h="120000" w="120000">
                  <a:moveTo>
                    <a:pt x="85883" y="22111"/>
                  </a:moveTo>
                  <a:lnTo>
                    <a:pt x="42116" y="65866"/>
                  </a:lnTo>
                  <a:cubicBezTo>
                    <a:pt x="40994" y="66994"/>
                    <a:pt x="39133" y="67122"/>
                    <a:pt x="38011" y="65994"/>
                  </a:cubicBezTo>
                  <a:cubicBezTo>
                    <a:pt x="36883" y="64866"/>
                    <a:pt x="36994" y="63005"/>
                    <a:pt x="38116" y="61872"/>
                  </a:cubicBezTo>
                  <a:lnTo>
                    <a:pt x="81883" y="18116"/>
                  </a:lnTo>
                  <a:cubicBezTo>
                    <a:pt x="83005" y="16983"/>
                    <a:pt x="84866" y="16866"/>
                    <a:pt x="86016" y="17994"/>
                  </a:cubicBezTo>
                  <a:cubicBezTo>
                    <a:pt x="87116" y="19116"/>
                    <a:pt x="87005" y="20994"/>
                    <a:pt x="85883" y="22111"/>
                  </a:cubicBezTo>
                  <a:close/>
                  <a:moveTo>
                    <a:pt x="30994" y="107994"/>
                  </a:moveTo>
                  <a:lnTo>
                    <a:pt x="24005" y="107994"/>
                  </a:lnTo>
                  <a:lnTo>
                    <a:pt x="24005" y="96000"/>
                  </a:lnTo>
                  <a:lnTo>
                    <a:pt x="12005" y="96000"/>
                  </a:lnTo>
                  <a:lnTo>
                    <a:pt x="12005" y="88988"/>
                  </a:lnTo>
                  <a:lnTo>
                    <a:pt x="26500" y="74494"/>
                  </a:lnTo>
                  <a:lnTo>
                    <a:pt x="45488" y="93494"/>
                  </a:lnTo>
                  <a:cubicBezTo>
                    <a:pt x="45488" y="93494"/>
                    <a:pt x="30994" y="107994"/>
                    <a:pt x="30994" y="107994"/>
                  </a:cubicBezTo>
                  <a:close/>
                  <a:moveTo>
                    <a:pt x="0" y="84005"/>
                  </a:moveTo>
                  <a:lnTo>
                    <a:pt x="0" y="120000"/>
                  </a:lnTo>
                  <a:lnTo>
                    <a:pt x="36005" y="120000"/>
                  </a:lnTo>
                  <a:lnTo>
                    <a:pt x="120000" y="35994"/>
                  </a:lnTo>
                  <a:lnTo>
                    <a:pt x="83994" y="0"/>
                  </a:lnTo>
                  <a:cubicBezTo>
                    <a:pt x="83994" y="0"/>
                    <a:pt x="0" y="84005"/>
                    <a:pt x="0" y="84005"/>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96" name="Google Shape;96;p9"/>
            <p:cNvSpPr/>
            <p:nvPr/>
          </p:nvSpPr>
          <p:spPr>
            <a:xfrm>
              <a:off x="2409575" y="7501850"/>
              <a:ext cx="216000" cy="216300"/>
            </a:xfrm>
            <a:custGeom>
              <a:rect b="b" l="l" r="r" t="t"/>
              <a:pathLst>
                <a:path extrusionOk="0" h="120000" w="120000">
                  <a:moveTo>
                    <a:pt x="105427" y="2122"/>
                  </a:moveTo>
                  <a:cubicBezTo>
                    <a:pt x="102272" y="677"/>
                    <a:pt x="98866" y="0"/>
                    <a:pt x="95450" y="0"/>
                  </a:cubicBezTo>
                  <a:lnTo>
                    <a:pt x="24550" y="0"/>
                  </a:lnTo>
                  <a:cubicBezTo>
                    <a:pt x="11005" y="0"/>
                    <a:pt x="0" y="10983"/>
                    <a:pt x="0" y="24544"/>
                  </a:cubicBezTo>
                  <a:lnTo>
                    <a:pt x="0" y="95455"/>
                  </a:lnTo>
                  <a:cubicBezTo>
                    <a:pt x="0" y="109005"/>
                    <a:pt x="11005" y="120000"/>
                    <a:pt x="24550" y="120000"/>
                  </a:cubicBezTo>
                  <a:lnTo>
                    <a:pt x="95450" y="120000"/>
                  </a:lnTo>
                  <a:cubicBezTo>
                    <a:pt x="109011" y="120000"/>
                    <a:pt x="120000" y="109005"/>
                    <a:pt x="120000" y="95455"/>
                  </a:cubicBezTo>
                  <a:lnTo>
                    <a:pt x="120000" y="79255"/>
                  </a:lnTo>
                  <a:cubicBezTo>
                    <a:pt x="120000" y="78161"/>
                    <a:pt x="119327" y="77211"/>
                    <a:pt x="118300" y="76788"/>
                  </a:cubicBezTo>
                  <a:cubicBezTo>
                    <a:pt x="117272" y="76361"/>
                    <a:pt x="116172" y="76533"/>
                    <a:pt x="115327" y="77383"/>
                  </a:cubicBezTo>
                  <a:lnTo>
                    <a:pt x="109855" y="82833"/>
                  </a:lnTo>
                  <a:cubicBezTo>
                    <a:pt x="109350" y="83355"/>
                    <a:pt x="109105" y="84033"/>
                    <a:pt x="109105" y="84711"/>
                  </a:cubicBezTo>
                  <a:lnTo>
                    <a:pt x="109105" y="95455"/>
                  </a:lnTo>
                  <a:cubicBezTo>
                    <a:pt x="109105" y="102950"/>
                    <a:pt x="102961" y="109088"/>
                    <a:pt x="95450" y="109088"/>
                  </a:cubicBezTo>
                  <a:lnTo>
                    <a:pt x="24550" y="109088"/>
                  </a:lnTo>
                  <a:cubicBezTo>
                    <a:pt x="17055" y="109088"/>
                    <a:pt x="10911" y="102950"/>
                    <a:pt x="10911" y="95455"/>
                  </a:cubicBezTo>
                  <a:lnTo>
                    <a:pt x="10911" y="24544"/>
                  </a:lnTo>
                  <a:cubicBezTo>
                    <a:pt x="10911" y="17044"/>
                    <a:pt x="17055" y="10900"/>
                    <a:pt x="24550" y="10900"/>
                  </a:cubicBezTo>
                  <a:lnTo>
                    <a:pt x="95450" y="10900"/>
                  </a:lnTo>
                  <a:cubicBezTo>
                    <a:pt x="96738" y="10900"/>
                    <a:pt x="98011" y="11066"/>
                    <a:pt x="99300" y="11416"/>
                  </a:cubicBezTo>
                  <a:cubicBezTo>
                    <a:pt x="100233" y="11755"/>
                    <a:pt x="101261" y="11505"/>
                    <a:pt x="102027" y="10733"/>
                  </a:cubicBezTo>
                  <a:lnTo>
                    <a:pt x="106194" y="6561"/>
                  </a:lnTo>
                  <a:cubicBezTo>
                    <a:pt x="106883" y="5877"/>
                    <a:pt x="107144" y="5022"/>
                    <a:pt x="106977" y="4083"/>
                  </a:cubicBezTo>
                  <a:cubicBezTo>
                    <a:pt x="106788" y="3233"/>
                    <a:pt x="106194" y="2461"/>
                    <a:pt x="105427" y="2122"/>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97" name="Google Shape;97;p9"/>
            <p:cNvSpPr/>
            <p:nvPr/>
          </p:nvSpPr>
          <p:spPr>
            <a:xfrm>
              <a:off x="2619125" y="7501850"/>
              <a:ext cx="62700" cy="62700"/>
            </a:xfrm>
            <a:custGeom>
              <a:rect b="b" l="l" r="r" t="t"/>
              <a:pathLst>
                <a:path extrusionOk="0" h="120000" w="120000">
                  <a:moveTo>
                    <a:pt x="111824" y="92931"/>
                  </a:moveTo>
                  <a:cubicBezTo>
                    <a:pt x="122721" y="82056"/>
                    <a:pt x="122721" y="63801"/>
                    <a:pt x="111824" y="52875"/>
                  </a:cubicBezTo>
                  <a:lnTo>
                    <a:pt x="67070" y="8181"/>
                  </a:lnTo>
                  <a:cubicBezTo>
                    <a:pt x="56235" y="-2727"/>
                    <a:pt x="37986" y="-2727"/>
                    <a:pt x="27089" y="8181"/>
                  </a:cubicBezTo>
                  <a:lnTo>
                    <a:pt x="0" y="35238"/>
                  </a:lnTo>
                  <a:lnTo>
                    <a:pt x="84740" y="120000"/>
                  </a:lnTo>
                  <a:cubicBezTo>
                    <a:pt x="84740" y="120000"/>
                    <a:pt x="111824" y="92931"/>
                    <a:pt x="111824" y="92931"/>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98" name="Google Shape;98;p9"/>
          <p:cNvSpPr/>
          <p:nvPr/>
        </p:nvSpPr>
        <p:spPr>
          <a:xfrm>
            <a:off x="2116425" y="4550550"/>
            <a:ext cx="827400" cy="717900"/>
          </a:xfrm>
          <a:custGeom>
            <a:rect b="b" l="l" r="r" t="t"/>
            <a:pathLst>
              <a:path extrusionOk="0" h="120000" w="120000">
                <a:moveTo>
                  <a:pt x="112000" y="71538"/>
                </a:moveTo>
                <a:cubicBezTo>
                  <a:pt x="112000" y="72766"/>
                  <a:pt x="111066" y="73844"/>
                  <a:pt x="110000" y="73844"/>
                </a:cubicBezTo>
                <a:lnTo>
                  <a:pt x="10000" y="73844"/>
                </a:lnTo>
                <a:cubicBezTo>
                  <a:pt x="8950" y="73844"/>
                  <a:pt x="8000" y="72766"/>
                  <a:pt x="8000" y="71538"/>
                </a:cubicBezTo>
                <a:lnTo>
                  <a:pt x="8000" y="11533"/>
                </a:lnTo>
                <a:cubicBezTo>
                  <a:pt x="8000" y="10305"/>
                  <a:pt x="8950" y="9227"/>
                  <a:pt x="10000" y="9227"/>
                </a:cubicBezTo>
                <a:lnTo>
                  <a:pt x="110000" y="9227"/>
                </a:lnTo>
                <a:cubicBezTo>
                  <a:pt x="111066" y="9227"/>
                  <a:pt x="112000" y="10305"/>
                  <a:pt x="112000" y="11533"/>
                </a:cubicBezTo>
                <a:cubicBezTo>
                  <a:pt x="112000" y="11533"/>
                  <a:pt x="112000" y="71538"/>
                  <a:pt x="112000" y="71538"/>
                </a:cubicBezTo>
                <a:close/>
                <a:moveTo>
                  <a:pt x="110000" y="0"/>
                </a:moveTo>
                <a:lnTo>
                  <a:pt x="10000" y="0"/>
                </a:lnTo>
                <a:cubicBezTo>
                  <a:pt x="4505" y="0"/>
                  <a:pt x="0" y="5188"/>
                  <a:pt x="0" y="11533"/>
                </a:cubicBezTo>
                <a:lnTo>
                  <a:pt x="0" y="89994"/>
                </a:lnTo>
                <a:cubicBezTo>
                  <a:pt x="0" y="96344"/>
                  <a:pt x="4505" y="101538"/>
                  <a:pt x="10000" y="101538"/>
                </a:cubicBezTo>
                <a:lnTo>
                  <a:pt x="44005" y="101538"/>
                </a:lnTo>
                <a:cubicBezTo>
                  <a:pt x="44005" y="107811"/>
                  <a:pt x="40005" y="112716"/>
                  <a:pt x="40005" y="115383"/>
                </a:cubicBezTo>
                <a:cubicBezTo>
                  <a:pt x="40005" y="117905"/>
                  <a:pt x="41811" y="120000"/>
                  <a:pt x="44005" y="120000"/>
                </a:cubicBezTo>
                <a:lnTo>
                  <a:pt x="75994" y="120000"/>
                </a:lnTo>
                <a:cubicBezTo>
                  <a:pt x="78188" y="120000"/>
                  <a:pt x="79994" y="117905"/>
                  <a:pt x="79994" y="115383"/>
                </a:cubicBezTo>
                <a:cubicBezTo>
                  <a:pt x="79994" y="112861"/>
                  <a:pt x="75994" y="107672"/>
                  <a:pt x="75994" y="101538"/>
                </a:cubicBezTo>
                <a:lnTo>
                  <a:pt x="110000" y="101538"/>
                </a:lnTo>
                <a:cubicBezTo>
                  <a:pt x="115494" y="101538"/>
                  <a:pt x="120000" y="96344"/>
                  <a:pt x="120000" y="89994"/>
                </a:cubicBezTo>
                <a:lnTo>
                  <a:pt x="120000" y="11533"/>
                </a:lnTo>
                <a:cubicBezTo>
                  <a:pt x="120000" y="5188"/>
                  <a:pt x="115494" y="0"/>
                  <a:pt x="110000"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99" name="Google Shape;99;p9"/>
          <p:cNvSpPr/>
          <p:nvPr/>
        </p:nvSpPr>
        <p:spPr>
          <a:xfrm>
            <a:off x="690525" y="7136077"/>
            <a:ext cx="827400" cy="891600"/>
          </a:xfrm>
          <a:custGeom>
            <a:rect b="b" l="l" r="r" t="t"/>
            <a:pathLst>
              <a:path extrusionOk="0" h="120000" w="120000">
                <a:moveTo>
                  <a:pt x="18461" y="94283"/>
                </a:moveTo>
                <a:cubicBezTo>
                  <a:pt x="23583" y="94283"/>
                  <a:pt x="27688" y="98105"/>
                  <a:pt x="27688" y="102855"/>
                </a:cubicBezTo>
                <a:cubicBezTo>
                  <a:pt x="27688" y="107611"/>
                  <a:pt x="23583" y="111422"/>
                  <a:pt x="18461" y="111422"/>
                </a:cubicBezTo>
                <a:cubicBezTo>
                  <a:pt x="13338" y="111422"/>
                  <a:pt x="9227" y="107611"/>
                  <a:pt x="9227" y="102855"/>
                </a:cubicBezTo>
                <a:cubicBezTo>
                  <a:pt x="9227" y="98105"/>
                  <a:pt x="13338" y="94283"/>
                  <a:pt x="18461" y="94283"/>
                </a:cubicBezTo>
                <a:close/>
                <a:moveTo>
                  <a:pt x="18461" y="68566"/>
                </a:moveTo>
                <a:cubicBezTo>
                  <a:pt x="23583" y="68566"/>
                  <a:pt x="27688" y="72394"/>
                  <a:pt x="27688" y="77144"/>
                </a:cubicBezTo>
                <a:cubicBezTo>
                  <a:pt x="27688" y="81900"/>
                  <a:pt x="23583" y="85716"/>
                  <a:pt x="18461" y="85716"/>
                </a:cubicBezTo>
                <a:cubicBezTo>
                  <a:pt x="13338" y="85716"/>
                  <a:pt x="9227" y="81900"/>
                  <a:pt x="9227" y="77144"/>
                </a:cubicBezTo>
                <a:cubicBezTo>
                  <a:pt x="9227" y="72394"/>
                  <a:pt x="13338" y="68566"/>
                  <a:pt x="18461" y="68566"/>
                </a:cubicBezTo>
                <a:close/>
                <a:moveTo>
                  <a:pt x="18461" y="42861"/>
                </a:moveTo>
                <a:cubicBezTo>
                  <a:pt x="23583" y="42861"/>
                  <a:pt x="27688" y="46672"/>
                  <a:pt x="27688" y="51433"/>
                </a:cubicBezTo>
                <a:cubicBezTo>
                  <a:pt x="27688" y="56183"/>
                  <a:pt x="23583" y="60005"/>
                  <a:pt x="18461" y="60005"/>
                </a:cubicBezTo>
                <a:cubicBezTo>
                  <a:pt x="13338" y="60005"/>
                  <a:pt x="9227" y="56183"/>
                  <a:pt x="9227" y="51433"/>
                </a:cubicBezTo>
                <a:cubicBezTo>
                  <a:pt x="9227" y="46672"/>
                  <a:pt x="13338" y="42861"/>
                  <a:pt x="18461" y="42861"/>
                </a:cubicBezTo>
                <a:close/>
                <a:moveTo>
                  <a:pt x="9227" y="12861"/>
                </a:moveTo>
                <a:cubicBezTo>
                  <a:pt x="9227" y="10516"/>
                  <a:pt x="11327" y="8572"/>
                  <a:pt x="13838" y="8572"/>
                </a:cubicBezTo>
                <a:lnTo>
                  <a:pt x="106150" y="8572"/>
                </a:lnTo>
                <a:cubicBezTo>
                  <a:pt x="108666" y="8572"/>
                  <a:pt x="110766" y="10516"/>
                  <a:pt x="110766" y="12861"/>
                </a:cubicBezTo>
                <a:lnTo>
                  <a:pt x="110766" y="30005"/>
                </a:lnTo>
                <a:cubicBezTo>
                  <a:pt x="110766" y="32344"/>
                  <a:pt x="108666" y="34283"/>
                  <a:pt x="106150" y="34283"/>
                </a:cubicBezTo>
                <a:lnTo>
                  <a:pt x="13838" y="34283"/>
                </a:lnTo>
                <a:cubicBezTo>
                  <a:pt x="11327" y="34283"/>
                  <a:pt x="9227" y="32344"/>
                  <a:pt x="9227" y="30005"/>
                </a:cubicBezTo>
                <a:cubicBezTo>
                  <a:pt x="9227" y="30005"/>
                  <a:pt x="9227" y="12861"/>
                  <a:pt x="9227" y="12861"/>
                </a:cubicBezTo>
                <a:close/>
                <a:moveTo>
                  <a:pt x="101538" y="60005"/>
                </a:moveTo>
                <a:cubicBezTo>
                  <a:pt x="96411" y="60005"/>
                  <a:pt x="92311" y="56183"/>
                  <a:pt x="92311" y="51433"/>
                </a:cubicBezTo>
                <a:cubicBezTo>
                  <a:pt x="92311" y="46672"/>
                  <a:pt x="96411" y="42861"/>
                  <a:pt x="101538" y="42861"/>
                </a:cubicBezTo>
                <a:cubicBezTo>
                  <a:pt x="106644" y="42861"/>
                  <a:pt x="110766" y="46672"/>
                  <a:pt x="110766" y="51433"/>
                </a:cubicBezTo>
                <a:cubicBezTo>
                  <a:pt x="110766" y="56183"/>
                  <a:pt x="106644" y="60005"/>
                  <a:pt x="101538" y="60005"/>
                </a:cubicBezTo>
                <a:close/>
                <a:moveTo>
                  <a:pt x="110766" y="102855"/>
                </a:moveTo>
                <a:cubicBezTo>
                  <a:pt x="110766" y="107544"/>
                  <a:pt x="106577" y="111422"/>
                  <a:pt x="101538" y="111422"/>
                </a:cubicBezTo>
                <a:cubicBezTo>
                  <a:pt x="96483" y="111422"/>
                  <a:pt x="92311" y="107544"/>
                  <a:pt x="92311" y="102855"/>
                </a:cubicBezTo>
                <a:lnTo>
                  <a:pt x="92311" y="77144"/>
                </a:lnTo>
                <a:cubicBezTo>
                  <a:pt x="92311" y="72450"/>
                  <a:pt x="96483" y="68566"/>
                  <a:pt x="101538" y="68566"/>
                </a:cubicBezTo>
                <a:cubicBezTo>
                  <a:pt x="106577" y="68566"/>
                  <a:pt x="110766" y="72450"/>
                  <a:pt x="110766" y="77144"/>
                </a:cubicBezTo>
                <a:cubicBezTo>
                  <a:pt x="110766" y="77144"/>
                  <a:pt x="110766" y="102855"/>
                  <a:pt x="110766" y="102855"/>
                </a:cubicBezTo>
                <a:close/>
                <a:moveTo>
                  <a:pt x="73838" y="60005"/>
                </a:moveTo>
                <a:cubicBezTo>
                  <a:pt x="68722" y="60005"/>
                  <a:pt x="64611" y="56183"/>
                  <a:pt x="64611" y="51433"/>
                </a:cubicBezTo>
                <a:cubicBezTo>
                  <a:pt x="64611" y="46672"/>
                  <a:pt x="68722" y="42861"/>
                  <a:pt x="73838" y="42861"/>
                </a:cubicBezTo>
                <a:cubicBezTo>
                  <a:pt x="78961" y="42861"/>
                  <a:pt x="83072" y="46672"/>
                  <a:pt x="83072" y="51433"/>
                </a:cubicBezTo>
                <a:cubicBezTo>
                  <a:pt x="83072" y="56183"/>
                  <a:pt x="78961" y="60005"/>
                  <a:pt x="73838" y="60005"/>
                </a:cubicBezTo>
                <a:close/>
                <a:moveTo>
                  <a:pt x="73838" y="85716"/>
                </a:moveTo>
                <a:cubicBezTo>
                  <a:pt x="68722" y="85716"/>
                  <a:pt x="64611" y="81900"/>
                  <a:pt x="64611" y="77144"/>
                </a:cubicBezTo>
                <a:cubicBezTo>
                  <a:pt x="64611" y="72394"/>
                  <a:pt x="68722" y="68566"/>
                  <a:pt x="73838" y="68566"/>
                </a:cubicBezTo>
                <a:cubicBezTo>
                  <a:pt x="78961" y="68566"/>
                  <a:pt x="83072" y="72394"/>
                  <a:pt x="83072" y="77144"/>
                </a:cubicBezTo>
                <a:cubicBezTo>
                  <a:pt x="83072" y="81900"/>
                  <a:pt x="78961" y="85716"/>
                  <a:pt x="73838" y="85716"/>
                </a:cubicBezTo>
                <a:close/>
                <a:moveTo>
                  <a:pt x="73838" y="111422"/>
                </a:moveTo>
                <a:cubicBezTo>
                  <a:pt x="68722" y="111422"/>
                  <a:pt x="64611" y="107611"/>
                  <a:pt x="64611" y="102855"/>
                </a:cubicBezTo>
                <a:cubicBezTo>
                  <a:pt x="64611" y="98105"/>
                  <a:pt x="68722" y="94283"/>
                  <a:pt x="73838" y="94283"/>
                </a:cubicBezTo>
                <a:cubicBezTo>
                  <a:pt x="78961" y="94283"/>
                  <a:pt x="83072" y="98105"/>
                  <a:pt x="83072" y="102855"/>
                </a:cubicBezTo>
                <a:cubicBezTo>
                  <a:pt x="83072" y="107611"/>
                  <a:pt x="78961" y="111422"/>
                  <a:pt x="73838" y="111422"/>
                </a:cubicBezTo>
                <a:close/>
                <a:moveTo>
                  <a:pt x="46150" y="60005"/>
                </a:moveTo>
                <a:cubicBezTo>
                  <a:pt x="41027" y="60005"/>
                  <a:pt x="36916" y="56183"/>
                  <a:pt x="36916" y="51433"/>
                </a:cubicBezTo>
                <a:cubicBezTo>
                  <a:pt x="36916" y="46672"/>
                  <a:pt x="41027" y="42861"/>
                  <a:pt x="46150" y="42861"/>
                </a:cubicBezTo>
                <a:cubicBezTo>
                  <a:pt x="51272" y="42861"/>
                  <a:pt x="55383" y="46672"/>
                  <a:pt x="55383" y="51433"/>
                </a:cubicBezTo>
                <a:cubicBezTo>
                  <a:pt x="55383" y="56183"/>
                  <a:pt x="51272" y="60005"/>
                  <a:pt x="46150" y="60005"/>
                </a:cubicBezTo>
                <a:close/>
                <a:moveTo>
                  <a:pt x="46150" y="85716"/>
                </a:moveTo>
                <a:cubicBezTo>
                  <a:pt x="41027" y="85716"/>
                  <a:pt x="36916" y="81900"/>
                  <a:pt x="36916" y="77144"/>
                </a:cubicBezTo>
                <a:cubicBezTo>
                  <a:pt x="36916" y="72394"/>
                  <a:pt x="41027" y="68566"/>
                  <a:pt x="46150" y="68566"/>
                </a:cubicBezTo>
                <a:cubicBezTo>
                  <a:pt x="51272" y="68566"/>
                  <a:pt x="55383" y="72394"/>
                  <a:pt x="55383" y="77144"/>
                </a:cubicBezTo>
                <a:cubicBezTo>
                  <a:pt x="55383" y="81900"/>
                  <a:pt x="51272" y="85716"/>
                  <a:pt x="46150" y="85716"/>
                </a:cubicBezTo>
                <a:close/>
                <a:moveTo>
                  <a:pt x="46150" y="111422"/>
                </a:moveTo>
                <a:cubicBezTo>
                  <a:pt x="41027" y="111422"/>
                  <a:pt x="36916" y="107611"/>
                  <a:pt x="36916" y="102855"/>
                </a:cubicBezTo>
                <a:cubicBezTo>
                  <a:pt x="36916" y="98105"/>
                  <a:pt x="41027" y="94283"/>
                  <a:pt x="46150" y="94283"/>
                </a:cubicBezTo>
                <a:cubicBezTo>
                  <a:pt x="51272" y="94283"/>
                  <a:pt x="55383" y="98105"/>
                  <a:pt x="55383" y="102855"/>
                </a:cubicBezTo>
                <a:cubicBezTo>
                  <a:pt x="55383" y="107611"/>
                  <a:pt x="51272" y="111422"/>
                  <a:pt x="46150" y="111422"/>
                </a:cubicBezTo>
                <a:close/>
                <a:moveTo>
                  <a:pt x="0" y="111422"/>
                </a:moveTo>
                <a:cubicBezTo>
                  <a:pt x="0" y="116116"/>
                  <a:pt x="4183" y="120000"/>
                  <a:pt x="9227" y="120000"/>
                </a:cubicBezTo>
                <a:lnTo>
                  <a:pt x="110766" y="120000"/>
                </a:lnTo>
                <a:cubicBezTo>
                  <a:pt x="115811" y="120000"/>
                  <a:pt x="120000" y="116116"/>
                  <a:pt x="120000" y="111422"/>
                </a:cubicBezTo>
                <a:lnTo>
                  <a:pt x="120000" y="8572"/>
                </a:lnTo>
                <a:cubicBezTo>
                  <a:pt x="120000" y="3883"/>
                  <a:pt x="115811" y="0"/>
                  <a:pt x="110766" y="0"/>
                </a:cubicBezTo>
                <a:lnTo>
                  <a:pt x="9227" y="0"/>
                </a:lnTo>
                <a:cubicBezTo>
                  <a:pt x="4183" y="0"/>
                  <a:pt x="0" y="3883"/>
                  <a:pt x="0" y="8572"/>
                </a:cubicBezTo>
                <a:cubicBezTo>
                  <a:pt x="0" y="8572"/>
                  <a:pt x="0" y="111422"/>
                  <a:pt x="0" y="111422"/>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00" name="Google Shape;100;p9"/>
          <p:cNvGrpSpPr/>
          <p:nvPr/>
        </p:nvGrpSpPr>
        <p:grpSpPr>
          <a:xfrm>
            <a:off x="629145" y="4476210"/>
            <a:ext cx="912776" cy="790873"/>
            <a:chOff x="-403475" y="6206450"/>
            <a:chExt cx="274800" cy="238100"/>
          </a:xfrm>
        </p:grpSpPr>
        <p:sp>
          <p:nvSpPr>
            <p:cNvPr id="101" name="Google Shape;101;p9"/>
            <p:cNvSpPr/>
            <p:nvPr/>
          </p:nvSpPr>
          <p:spPr>
            <a:xfrm>
              <a:off x="-403475" y="6346150"/>
              <a:ext cx="274800" cy="98400"/>
            </a:xfrm>
            <a:custGeom>
              <a:rect b="b" l="l" r="r" t="t"/>
              <a:pathLst>
                <a:path extrusionOk="0" h="120000" w="120000">
                  <a:moveTo>
                    <a:pt x="0" y="89994"/>
                  </a:moveTo>
                  <a:cubicBezTo>
                    <a:pt x="0" y="106494"/>
                    <a:pt x="4822" y="120000"/>
                    <a:pt x="10716" y="120000"/>
                  </a:cubicBezTo>
                  <a:lnTo>
                    <a:pt x="109294" y="120000"/>
                  </a:lnTo>
                  <a:cubicBezTo>
                    <a:pt x="115183" y="120000"/>
                    <a:pt x="120000" y="106494"/>
                    <a:pt x="120000" y="89994"/>
                  </a:cubicBezTo>
                  <a:lnTo>
                    <a:pt x="120000" y="0"/>
                  </a:lnTo>
                  <a:lnTo>
                    <a:pt x="75000" y="0"/>
                  </a:lnTo>
                  <a:lnTo>
                    <a:pt x="75000" y="29983"/>
                  </a:lnTo>
                  <a:cubicBezTo>
                    <a:pt x="75000" y="36555"/>
                    <a:pt x="73055" y="42000"/>
                    <a:pt x="70722" y="42000"/>
                  </a:cubicBezTo>
                  <a:lnTo>
                    <a:pt x="49288" y="42000"/>
                  </a:lnTo>
                  <a:cubicBezTo>
                    <a:pt x="46938" y="42000"/>
                    <a:pt x="45000" y="36555"/>
                    <a:pt x="45000" y="29983"/>
                  </a:cubicBezTo>
                  <a:lnTo>
                    <a:pt x="45000" y="0"/>
                  </a:lnTo>
                  <a:lnTo>
                    <a:pt x="0" y="0"/>
                  </a:lnTo>
                  <a:cubicBezTo>
                    <a:pt x="0" y="0"/>
                    <a:pt x="0" y="89994"/>
                    <a:pt x="0" y="89994"/>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02" name="Google Shape;102;p9"/>
            <p:cNvSpPr/>
            <p:nvPr/>
          </p:nvSpPr>
          <p:spPr>
            <a:xfrm>
              <a:off x="-289175" y="6346150"/>
              <a:ext cx="39300" cy="19800"/>
            </a:xfrm>
            <a:custGeom>
              <a:rect b="b" l="l" r="r" t="t"/>
              <a:pathLst>
                <a:path extrusionOk="0" h="120000" w="120000">
                  <a:moveTo>
                    <a:pt x="120000" y="120000"/>
                  </a:moveTo>
                  <a:lnTo>
                    <a:pt x="120000" y="0"/>
                  </a:lnTo>
                  <a:lnTo>
                    <a:pt x="0" y="0"/>
                  </a:lnTo>
                  <a:lnTo>
                    <a:pt x="0" y="120000"/>
                  </a:lnTo>
                  <a:cubicBezTo>
                    <a:pt x="0" y="120000"/>
                    <a:pt x="120000" y="120000"/>
                    <a:pt x="12000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03" name="Google Shape;103;p9"/>
            <p:cNvSpPr/>
            <p:nvPr/>
          </p:nvSpPr>
          <p:spPr>
            <a:xfrm>
              <a:off x="-403475" y="6206450"/>
              <a:ext cx="274800" cy="122700"/>
            </a:xfrm>
            <a:custGeom>
              <a:rect b="b" l="l" r="r" t="t"/>
              <a:pathLst>
                <a:path extrusionOk="0" h="120000" w="120000">
                  <a:moveTo>
                    <a:pt x="42861" y="19200"/>
                  </a:moveTo>
                  <a:lnTo>
                    <a:pt x="77144" y="19200"/>
                  </a:lnTo>
                  <a:lnTo>
                    <a:pt x="77144" y="38400"/>
                  </a:lnTo>
                  <a:lnTo>
                    <a:pt x="42861" y="38400"/>
                  </a:lnTo>
                  <a:cubicBezTo>
                    <a:pt x="42861" y="38400"/>
                    <a:pt x="42861" y="19200"/>
                    <a:pt x="42861" y="19200"/>
                  </a:cubicBezTo>
                  <a:close/>
                  <a:moveTo>
                    <a:pt x="0" y="120000"/>
                  </a:moveTo>
                  <a:lnTo>
                    <a:pt x="120000" y="120000"/>
                  </a:lnTo>
                  <a:lnTo>
                    <a:pt x="120000" y="62394"/>
                  </a:lnTo>
                  <a:cubicBezTo>
                    <a:pt x="120000" y="49211"/>
                    <a:pt x="115183" y="38400"/>
                    <a:pt x="109294" y="38400"/>
                  </a:cubicBezTo>
                  <a:lnTo>
                    <a:pt x="85727" y="38400"/>
                  </a:lnTo>
                  <a:lnTo>
                    <a:pt x="85727" y="14394"/>
                  </a:lnTo>
                  <a:cubicBezTo>
                    <a:pt x="85727" y="6455"/>
                    <a:pt x="82833" y="0"/>
                    <a:pt x="79294" y="0"/>
                  </a:cubicBezTo>
                  <a:lnTo>
                    <a:pt x="40716" y="0"/>
                  </a:lnTo>
                  <a:cubicBezTo>
                    <a:pt x="37161" y="0"/>
                    <a:pt x="34283" y="6455"/>
                    <a:pt x="34283" y="14394"/>
                  </a:cubicBezTo>
                  <a:lnTo>
                    <a:pt x="34283" y="38400"/>
                  </a:lnTo>
                  <a:lnTo>
                    <a:pt x="10716" y="38400"/>
                  </a:lnTo>
                  <a:cubicBezTo>
                    <a:pt x="4822" y="38400"/>
                    <a:pt x="0" y="49211"/>
                    <a:pt x="0" y="62394"/>
                  </a:cubicBezTo>
                  <a:cubicBezTo>
                    <a:pt x="0" y="62394"/>
                    <a:pt x="0" y="120000"/>
                    <a:pt x="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grpSp>
        <p:nvGrpSpPr>
          <p:cNvPr id="104" name="Google Shape;104;p9"/>
          <p:cNvGrpSpPr/>
          <p:nvPr/>
        </p:nvGrpSpPr>
        <p:grpSpPr>
          <a:xfrm>
            <a:off x="621515" y="8658947"/>
            <a:ext cx="965405" cy="928954"/>
            <a:chOff x="7768975" y="5342850"/>
            <a:chExt cx="264850" cy="254850"/>
          </a:xfrm>
        </p:grpSpPr>
        <p:sp>
          <p:nvSpPr>
            <p:cNvPr id="105" name="Google Shape;105;p9"/>
            <p:cNvSpPr/>
            <p:nvPr/>
          </p:nvSpPr>
          <p:spPr>
            <a:xfrm>
              <a:off x="7768975" y="5361900"/>
              <a:ext cx="201900" cy="235800"/>
            </a:xfrm>
            <a:custGeom>
              <a:rect b="b" l="l" r="r" t="t"/>
              <a:pathLst>
                <a:path extrusionOk="0" h="120000" w="120000">
                  <a:moveTo>
                    <a:pt x="70138" y="120000"/>
                  </a:moveTo>
                  <a:cubicBezTo>
                    <a:pt x="89594" y="120000"/>
                    <a:pt x="107316" y="113200"/>
                    <a:pt x="120000" y="102183"/>
                  </a:cubicBezTo>
                  <a:lnTo>
                    <a:pt x="70138" y="59533"/>
                  </a:lnTo>
                  <a:lnTo>
                    <a:pt x="70138" y="0"/>
                  </a:lnTo>
                  <a:cubicBezTo>
                    <a:pt x="31405" y="0"/>
                    <a:pt x="0" y="26877"/>
                    <a:pt x="0" y="59994"/>
                  </a:cubicBezTo>
                  <a:cubicBezTo>
                    <a:pt x="0" y="93127"/>
                    <a:pt x="31405" y="120000"/>
                    <a:pt x="70138"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06" name="Google Shape;106;p9"/>
            <p:cNvSpPr/>
            <p:nvPr/>
          </p:nvSpPr>
          <p:spPr>
            <a:xfrm>
              <a:off x="7902325" y="5342850"/>
              <a:ext cx="118200" cy="117900"/>
            </a:xfrm>
            <a:custGeom>
              <a:rect b="b" l="l" r="r" t="t"/>
              <a:pathLst>
                <a:path extrusionOk="0" h="120000" w="120000">
                  <a:moveTo>
                    <a:pt x="0" y="0"/>
                  </a:moveTo>
                  <a:lnTo>
                    <a:pt x="0" y="120000"/>
                  </a:lnTo>
                  <a:lnTo>
                    <a:pt x="120000" y="120000"/>
                  </a:lnTo>
                  <a:cubicBezTo>
                    <a:pt x="120000" y="53755"/>
                    <a:pt x="66238" y="0"/>
                    <a:pt x="0"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07" name="Google Shape;107;p9"/>
            <p:cNvSpPr/>
            <p:nvPr/>
          </p:nvSpPr>
          <p:spPr>
            <a:xfrm>
              <a:off x="7915025" y="5482550"/>
              <a:ext cx="118800" cy="84000"/>
            </a:xfrm>
            <a:custGeom>
              <a:rect b="b" l="l" r="r" t="t"/>
              <a:pathLst>
                <a:path extrusionOk="0" h="120000" w="120000">
                  <a:moveTo>
                    <a:pt x="120000" y="0"/>
                  </a:moveTo>
                  <a:lnTo>
                    <a:pt x="0" y="0"/>
                  </a:lnTo>
                  <a:lnTo>
                    <a:pt x="84577" y="120000"/>
                  </a:lnTo>
                  <a:cubicBezTo>
                    <a:pt x="106483" y="89444"/>
                    <a:pt x="120000" y="46822"/>
                    <a:pt x="120000"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sp>
        <p:nvSpPr>
          <p:cNvPr id="108" name="Google Shape;108;p9"/>
          <p:cNvSpPr/>
          <p:nvPr/>
        </p:nvSpPr>
        <p:spPr>
          <a:xfrm>
            <a:off x="6338325" y="4550550"/>
            <a:ext cx="664500" cy="664500"/>
          </a:xfrm>
          <a:custGeom>
            <a:rect b="b" l="l" r="r" t="t"/>
            <a:pathLst>
              <a:path extrusionOk="0" h="120000" w="120000">
                <a:moveTo>
                  <a:pt x="43622" y="28888"/>
                </a:moveTo>
                <a:cubicBezTo>
                  <a:pt x="43622" y="26244"/>
                  <a:pt x="41066" y="23522"/>
                  <a:pt x="39711" y="21311"/>
                </a:cubicBezTo>
                <a:cubicBezTo>
                  <a:pt x="36894" y="16533"/>
                  <a:pt x="34266" y="11594"/>
                  <a:pt x="31522" y="6727"/>
                </a:cubicBezTo>
                <a:cubicBezTo>
                  <a:pt x="30683" y="5027"/>
                  <a:pt x="28805" y="850"/>
                  <a:pt x="27016" y="255"/>
                </a:cubicBezTo>
                <a:cubicBezTo>
                  <a:pt x="26416" y="0"/>
                  <a:pt x="25822" y="0"/>
                  <a:pt x="25222" y="0"/>
                </a:cubicBezTo>
                <a:cubicBezTo>
                  <a:pt x="22150" y="0"/>
                  <a:pt x="16183" y="1355"/>
                  <a:pt x="13366" y="2638"/>
                </a:cubicBezTo>
                <a:cubicBezTo>
                  <a:pt x="9194" y="4433"/>
                  <a:pt x="6472" y="9205"/>
                  <a:pt x="4344" y="13038"/>
                </a:cubicBezTo>
                <a:cubicBezTo>
                  <a:pt x="1605" y="18061"/>
                  <a:pt x="0" y="23177"/>
                  <a:pt x="0" y="28888"/>
                </a:cubicBezTo>
                <a:cubicBezTo>
                  <a:pt x="0" y="36822"/>
                  <a:pt x="3227" y="43977"/>
                  <a:pt x="5872" y="51216"/>
                </a:cubicBezTo>
                <a:cubicBezTo>
                  <a:pt x="7755" y="56427"/>
                  <a:pt x="10050" y="61444"/>
                  <a:pt x="12961" y="66133"/>
                </a:cubicBezTo>
                <a:cubicBezTo>
                  <a:pt x="21905" y="80627"/>
                  <a:pt x="39372" y="98094"/>
                  <a:pt x="53861" y="107038"/>
                </a:cubicBezTo>
                <a:cubicBezTo>
                  <a:pt x="58538" y="109933"/>
                  <a:pt x="63572" y="112244"/>
                  <a:pt x="68772" y="114122"/>
                </a:cubicBezTo>
                <a:cubicBezTo>
                  <a:pt x="76027" y="116750"/>
                  <a:pt x="83183" y="120000"/>
                  <a:pt x="91105" y="120000"/>
                </a:cubicBezTo>
                <a:cubicBezTo>
                  <a:pt x="96811" y="120000"/>
                  <a:pt x="101933" y="118377"/>
                  <a:pt x="106950" y="115644"/>
                </a:cubicBezTo>
                <a:cubicBezTo>
                  <a:pt x="110788" y="113522"/>
                  <a:pt x="115566" y="110788"/>
                  <a:pt x="117350" y="106616"/>
                </a:cubicBezTo>
                <a:cubicBezTo>
                  <a:pt x="118638" y="103805"/>
                  <a:pt x="120000" y="97844"/>
                  <a:pt x="120000" y="94772"/>
                </a:cubicBezTo>
                <a:cubicBezTo>
                  <a:pt x="120000" y="94172"/>
                  <a:pt x="120000" y="93572"/>
                  <a:pt x="119738" y="92983"/>
                </a:cubicBezTo>
                <a:cubicBezTo>
                  <a:pt x="119138" y="91188"/>
                  <a:pt x="114966" y="89322"/>
                  <a:pt x="113266" y="88461"/>
                </a:cubicBezTo>
                <a:cubicBezTo>
                  <a:pt x="108405" y="85733"/>
                  <a:pt x="103461" y="83094"/>
                  <a:pt x="98688" y="80277"/>
                </a:cubicBezTo>
                <a:cubicBezTo>
                  <a:pt x="96472" y="78922"/>
                  <a:pt x="93755" y="76361"/>
                  <a:pt x="91105" y="76361"/>
                </a:cubicBezTo>
                <a:cubicBezTo>
                  <a:pt x="85905" y="76361"/>
                  <a:pt x="78316" y="91788"/>
                  <a:pt x="73711" y="91788"/>
                </a:cubicBezTo>
                <a:cubicBezTo>
                  <a:pt x="71416" y="91788"/>
                  <a:pt x="68438" y="89655"/>
                  <a:pt x="66383" y="88461"/>
                </a:cubicBezTo>
                <a:cubicBezTo>
                  <a:pt x="50877" y="79855"/>
                  <a:pt x="40138" y="69116"/>
                  <a:pt x="31522" y="53611"/>
                </a:cubicBezTo>
                <a:cubicBezTo>
                  <a:pt x="30333" y="51561"/>
                  <a:pt x="28205" y="48583"/>
                  <a:pt x="28205" y="46283"/>
                </a:cubicBezTo>
                <a:cubicBezTo>
                  <a:pt x="28205" y="41672"/>
                  <a:pt x="43622" y="34083"/>
                  <a:pt x="43622" y="28888"/>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9" name="Google Shape;109;p9"/>
          <p:cNvSpPr/>
          <p:nvPr/>
        </p:nvSpPr>
        <p:spPr>
          <a:xfrm>
            <a:off x="3733413" y="8678675"/>
            <a:ext cx="535200" cy="889500"/>
          </a:xfrm>
          <a:custGeom>
            <a:rect b="b" l="l" r="r" t="t"/>
            <a:pathLst>
              <a:path extrusionOk="0" h="120000" w="120000">
                <a:moveTo>
                  <a:pt x="15000" y="27005"/>
                </a:moveTo>
                <a:cubicBezTo>
                  <a:pt x="15000" y="25405"/>
                  <a:pt x="17327" y="24000"/>
                  <a:pt x="19994" y="24000"/>
                </a:cubicBezTo>
                <a:lnTo>
                  <a:pt x="100005" y="24000"/>
                </a:lnTo>
                <a:cubicBezTo>
                  <a:pt x="102666" y="24000"/>
                  <a:pt x="104988" y="25405"/>
                  <a:pt x="104988" y="27005"/>
                </a:cubicBezTo>
                <a:lnTo>
                  <a:pt x="104988" y="92994"/>
                </a:lnTo>
                <a:cubicBezTo>
                  <a:pt x="104988" y="94594"/>
                  <a:pt x="102666" y="95994"/>
                  <a:pt x="100005" y="95994"/>
                </a:cubicBezTo>
                <a:lnTo>
                  <a:pt x="19994" y="95994"/>
                </a:lnTo>
                <a:cubicBezTo>
                  <a:pt x="17327" y="95994"/>
                  <a:pt x="15000" y="94594"/>
                  <a:pt x="15000" y="92994"/>
                </a:cubicBezTo>
                <a:cubicBezTo>
                  <a:pt x="15000" y="92994"/>
                  <a:pt x="15000" y="27005"/>
                  <a:pt x="15000" y="27005"/>
                </a:cubicBezTo>
                <a:close/>
                <a:moveTo>
                  <a:pt x="47511" y="12005"/>
                </a:moveTo>
                <a:lnTo>
                  <a:pt x="72488" y="12005"/>
                </a:lnTo>
                <a:cubicBezTo>
                  <a:pt x="73927" y="12005"/>
                  <a:pt x="74988" y="12655"/>
                  <a:pt x="74988" y="13516"/>
                </a:cubicBezTo>
                <a:cubicBezTo>
                  <a:pt x="74988" y="14344"/>
                  <a:pt x="73927" y="15005"/>
                  <a:pt x="72488" y="15005"/>
                </a:cubicBezTo>
                <a:lnTo>
                  <a:pt x="47511" y="15005"/>
                </a:lnTo>
                <a:cubicBezTo>
                  <a:pt x="46105" y="15005"/>
                  <a:pt x="45011" y="14344"/>
                  <a:pt x="45011" y="13516"/>
                </a:cubicBezTo>
                <a:cubicBezTo>
                  <a:pt x="45011" y="12655"/>
                  <a:pt x="46105" y="12005"/>
                  <a:pt x="47511" y="12005"/>
                </a:cubicBezTo>
                <a:close/>
                <a:moveTo>
                  <a:pt x="60016" y="115505"/>
                </a:moveTo>
                <a:cubicBezTo>
                  <a:pt x="53111" y="115505"/>
                  <a:pt x="47511" y="112127"/>
                  <a:pt x="47511" y="107994"/>
                </a:cubicBezTo>
                <a:cubicBezTo>
                  <a:pt x="47511" y="103866"/>
                  <a:pt x="53111" y="100494"/>
                  <a:pt x="60016" y="100494"/>
                </a:cubicBezTo>
                <a:cubicBezTo>
                  <a:pt x="66888" y="100494"/>
                  <a:pt x="72488" y="103866"/>
                  <a:pt x="72488" y="107994"/>
                </a:cubicBezTo>
                <a:cubicBezTo>
                  <a:pt x="72488" y="112127"/>
                  <a:pt x="66888" y="115505"/>
                  <a:pt x="60016" y="115505"/>
                </a:cubicBezTo>
                <a:close/>
                <a:moveTo>
                  <a:pt x="19994" y="120000"/>
                </a:moveTo>
                <a:lnTo>
                  <a:pt x="100005" y="120000"/>
                </a:lnTo>
                <a:cubicBezTo>
                  <a:pt x="110944" y="120000"/>
                  <a:pt x="120000" y="114561"/>
                  <a:pt x="120000" y="107994"/>
                </a:cubicBezTo>
                <a:lnTo>
                  <a:pt x="120000" y="12005"/>
                </a:lnTo>
                <a:cubicBezTo>
                  <a:pt x="120000" y="5438"/>
                  <a:pt x="110944" y="0"/>
                  <a:pt x="100005" y="0"/>
                </a:cubicBezTo>
                <a:lnTo>
                  <a:pt x="19994" y="0"/>
                </a:lnTo>
                <a:cubicBezTo>
                  <a:pt x="9055" y="0"/>
                  <a:pt x="0" y="5438"/>
                  <a:pt x="0" y="12005"/>
                </a:cubicBezTo>
                <a:lnTo>
                  <a:pt x="0" y="107994"/>
                </a:lnTo>
                <a:cubicBezTo>
                  <a:pt x="0" y="114561"/>
                  <a:pt x="9055" y="120000"/>
                  <a:pt x="19994"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10" name="Google Shape;110;p9"/>
          <p:cNvSpPr/>
          <p:nvPr/>
        </p:nvSpPr>
        <p:spPr>
          <a:xfrm>
            <a:off x="5058200" y="4550572"/>
            <a:ext cx="430200" cy="644100"/>
          </a:xfrm>
          <a:custGeom>
            <a:rect b="b" l="l" r="r" t="t"/>
            <a:pathLst>
              <a:path extrusionOk="0" h="120000" w="120000">
                <a:moveTo>
                  <a:pt x="30011" y="39994"/>
                </a:moveTo>
                <a:cubicBezTo>
                  <a:pt x="30011" y="28983"/>
                  <a:pt x="43494" y="20000"/>
                  <a:pt x="60000" y="20000"/>
                </a:cubicBezTo>
                <a:cubicBezTo>
                  <a:pt x="76527" y="20000"/>
                  <a:pt x="90011" y="28983"/>
                  <a:pt x="90011" y="39994"/>
                </a:cubicBezTo>
                <a:cubicBezTo>
                  <a:pt x="90011" y="51011"/>
                  <a:pt x="76527" y="60000"/>
                  <a:pt x="60000" y="60000"/>
                </a:cubicBezTo>
                <a:cubicBezTo>
                  <a:pt x="43494" y="60000"/>
                  <a:pt x="30011" y="51011"/>
                  <a:pt x="30011" y="39994"/>
                </a:cubicBezTo>
                <a:close/>
                <a:moveTo>
                  <a:pt x="60000" y="120000"/>
                </a:moveTo>
                <a:cubicBezTo>
                  <a:pt x="65633" y="120000"/>
                  <a:pt x="71016" y="117883"/>
                  <a:pt x="73483" y="114444"/>
                </a:cubicBezTo>
                <a:lnTo>
                  <a:pt x="116127" y="53977"/>
                </a:lnTo>
                <a:cubicBezTo>
                  <a:pt x="119177" y="49688"/>
                  <a:pt x="120000" y="44766"/>
                  <a:pt x="120000" y="39994"/>
                </a:cubicBezTo>
                <a:cubicBezTo>
                  <a:pt x="120000" y="17888"/>
                  <a:pt x="93166" y="0"/>
                  <a:pt x="60000" y="0"/>
                </a:cubicBezTo>
                <a:cubicBezTo>
                  <a:pt x="26833" y="0"/>
                  <a:pt x="0" y="17888"/>
                  <a:pt x="0" y="39994"/>
                </a:cubicBezTo>
                <a:cubicBezTo>
                  <a:pt x="0" y="44766"/>
                  <a:pt x="816" y="49688"/>
                  <a:pt x="3872" y="53977"/>
                </a:cubicBezTo>
                <a:lnTo>
                  <a:pt x="46644" y="114444"/>
                </a:lnTo>
                <a:cubicBezTo>
                  <a:pt x="48977" y="117883"/>
                  <a:pt x="54383" y="120000"/>
                  <a:pt x="6000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11" name="Google Shape;111;p9"/>
          <p:cNvGrpSpPr/>
          <p:nvPr/>
        </p:nvGrpSpPr>
        <p:grpSpPr>
          <a:xfrm>
            <a:off x="2090176" y="8743692"/>
            <a:ext cx="879903" cy="759451"/>
            <a:chOff x="5635375" y="4072850"/>
            <a:chExt cx="275400" cy="237700"/>
          </a:xfrm>
        </p:grpSpPr>
        <p:sp>
          <p:nvSpPr>
            <p:cNvPr id="112" name="Google Shape;112;p9"/>
            <p:cNvSpPr/>
            <p:nvPr/>
          </p:nvSpPr>
          <p:spPr>
            <a:xfrm>
              <a:off x="5667125" y="4161750"/>
              <a:ext cx="211800" cy="148800"/>
            </a:xfrm>
            <a:custGeom>
              <a:rect b="b" l="l" r="r" t="t"/>
              <a:pathLst>
                <a:path extrusionOk="0" h="120000" w="120000">
                  <a:moveTo>
                    <a:pt x="88477" y="36394"/>
                  </a:moveTo>
                  <a:lnTo>
                    <a:pt x="83600" y="22527"/>
                  </a:lnTo>
                  <a:lnTo>
                    <a:pt x="70877" y="82594"/>
                  </a:lnTo>
                  <a:cubicBezTo>
                    <a:pt x="70188" y="85938"/>
                    <a:pt x="68000" y="88300"/>
                    <a:pt x="65561" y="88300"/>
                  </a:cubicBezTo>
                  <a:cubicBezTo>
                    <a:pt x="63050" y="88300"/>
                    <a:pt x="60861" y="85938"/>
                    <a:pt x="60172" y="82594"/>
                  </a:cubicBezTo>
                  <a:lnTo>
                    <a:pt x="43622" y="0"/>
                  </a:lnTo>
                  <a:lnTo>
                    <a:pt x="37527" y="34794"/>
                  </a:lnTo>
                  <a:cubicBezTo>
                    <a:pt x="36916" y="38261"/>
                    <a:pt x="34650" y="40750"/>
                    <a:pt x="32138" y="40750"/>
                  </a:cubicBezTo>
                  <a:lnTo>
                    <a:pt x="0" y="40750"/>
                  </a:lnTo>
                  <a:cubicBezTo>
                    <a:pt x="955" y="42216"/>
                    <a:pt x="1655" y="43094"/>
                    <a:pt x="1827" y="43216"/>
                  </a:cubicBezTo>
                  <a:lnTo>
                    <a:pt x="56172" y="117766"/>
                  </a:lnTo>
                  <a:cubicBezTo>
                    <a:pt x="57200" y="119255"/>
                    <a:pt x="58611" y="120000"/>
                    <a:pt x="60000" y="120000"/>
                  </a:cubicBezTo>
                  <a:cubicBezTo>
                    <a:pt x="61394" y="120000"/>
                    <a:pt x="62783" y="119255"/>
                    <a:pt x="63833" y="117766"/>
                  </a:cubicBezTo>
                  <a:lnTo>
                    <a:pt x="118077" y="43466"/>
                  </a:lnTo>
                  <a:cubicBezTo>
                    <a:pt x="118244" y="43216"/>
                    <a:pt x="118955" y="42344"/>
                    <a:pt x="120000" y="40750"/>
                  </a:cubicBezTo>
                  <a:lnTo>
                    <a:pt x="93427" y="40750"/>
                  </a:lnTo>
                  <a:cubicBezTo>
                    <a:pt x="91350" y="40750"/>
                    <a:pt x="89427" y="39000"/>
                    <a:pt x="88477" y="36394"/>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13" name="Google Shape;113;p9"/>
            <p:cNvSpPr/>
            <p:nvPr/>
          </p:nvSpPr>
          <p:spPr>
            <a:xfrm>
              <a:off x="5635375" y="4072850"/>
              <a:ext cx="275400" cy="151800"/>
            </a:xfrm>
            <a:custGeom>
              <a:rect b="b" l="l" r="r" t="t"/>
              <a:pathLst>
                <a:path extrusionOk="0" h="120000" w="120000">
                  <a:moveTo>
                    <a:pt x="35227" y="93272"/>
                  </a:moveTo>
                  <a:lnTo>
                    <a:pt x="42988" y="36922"/>
                  </a:lnTo>
                  <a:cubicBezTo>
                    <a:pt x="43455" y="33516"/>
                    <a:pt x="45138" y="31088"/>
                    <a:pt x="47072" y="31088"/>
                  </a:cubicBezTo>
                  <a:cubicBezTo>
                    <a:pt x="49083" y="31088"/>
                    <a:pt x="50766" y="33400"/>
                    <a:pt x="51294" y="36683"/>
                  </a:cubicBezTo>
                  <a:lnTo>
                    <a:pt x="64416" y="120000"/>
                  </a:lnTo>
                  <a:lnTo>
                    <a:pt x="73061" y="67766"/>
                  </a:lnTo>
                  <a:cubicBezTo>
                    <a:pt x="73527" y="64611"/>
                    <a:pt x="75005" y="62544"/>
                    <a:pt x="76805" y="62188"/>
                  </a:cubicBezTo>
                  <a:cubicBezTo>
                    <a:pt x="78477" y="61944"/>
                    <a:pt x="80222" y="63638"/>
                    <a:pt x="80966" y="66438"/>
                  </a:cubicBezTo>
                  <a:lnTo>
                    <a:pt x="88394" y="93272"/>
                  </a:lnTo>
                  <a:lnTo>
                    <a:pt x="113100" y="93272"/>
                  </a:lnTo>
                  <a:cubicBezTo>
                    <a:pt x="116661" y="83561"/>
                    <a:pt x="120000" y="70805"/>
                    <a:pt x="120000" y="56838"/>
                  </a:cubicBezTo>
                  <a:cubicBezTo>
                    <a:pt x="120000" y="21250"/>
                    <a:pt x="108016" y="0"/>
                    <a:pt x="87994" y="0"/>
                  </a:cubicBezTo>
                  <a:cubicBezTo>
                    <a:pt x="76283" y="0"/>
                    <a:pt x="65294" y="16761"/>
                    <a:pt x="60005" y="26233"/>
                  </a:cubicBezTo>
                  <a:cubicBezTo>
                    <a:pt x="54705" y="16761"/>
                    <a:pt x="43733" y="0"/>
                    <a:pt x="32016" y="0"/>
                  </a:cubicBezTo>
                  <a:cubicBezTo>
                    <a:pt x="11994" y="0"/>
                    <a:pt x="0" y="21250"/>
                    <a:pt x="0" y="56838"/>
                  </a:cubicBezTo>
                  <a:cubicBezTo>
                    <a:pt x="0" y="70805"/>
                    <a:pt x="3355" y="83561"/>
                    <a:pt x="6900" y="93272"/>
                  </a:cubicBezTo>
                  <a:cubicBezTo>
                    <a:pt x="6900" y="93272"/>
                    <a:pt x="35227" y="93272"/>
                    <a:pt x="35227" y="93272"/>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sp>
        <p:nvSpPr>
          <p:cNvPr id="114" name="Google Shape;114;p9"/>
          <p:cNvSpPr/>
          <p:nvPr/>
        </p:nvSpPr>
        <p:spPr>
          <a:xfrm>
            <a:off x="2116425" y="5756825"/>
            <a:ext cx="827400" cy="889500"/>
          </a:xfrm>
          <a:custGeom>
            <a:rect b="b" l="l" r="r" t="t"/>
            <a:pathLst>
              <a:path extrusionOk="0" h="120000" w="120000">
                <a:moveTo>
                  <a:pt x="110772" y="111433"/>
                </a:moveTo>
                <a:lnTo>
                  <a:pt x="9227" y="111433"/>
                </a:lnTo>
                <a:lnTo>
                  <a:pt x="9227" y="42861"/>
                </a:lnTo>
                <a:lnTo>
                  <a:pt x="110772" y="42861"/>
                </a:lnTo>
                <a:cubicBezTo>
                  <a:pt x="110772" y="42861"/>
                  <a:pt x="110772" y="111433"/>
                  <a:pt x="110772" y="111433"/>
                </a:cubicBezTo>
                <a:close/>
                <a:moveTo>
                  <a:pt x="27694" y="10716"/>
                </a:moveTo>
                <a:cubicBezTo>
                  <a:pt x="27694" y="9511"/>
                  <a:pt x="28705" y="8583"/>
                  <a:pt x="30000" y="8583"/>
                </a:cubicBezTo>
                <a:lnTo>
                  <a:pt x="34622" y="8583"/>
                </a:lnTo>
                <a:cubicBezTo>
                  <a:pt x="35916" y="8583"/>
                  <a:pt x="36922" y="9511"/>
                  <a:pt x="36922" y="10716"/>
                </a:cubicBezTo>
                <a:lnTo>
                  <a:pt x="36922" y="30005"/>
                </a:lnTo>
                <a:cubicBezTo>
                  <a:pt x="36922" y="31216"/>
                  <a:pt x="35916" y="32150"/>
                  <a:pt x="34622" y="32150"/>
                </a:cubicBezTo>
                <a:lnTo>
                  <a:pt x="30000" y="32150"/>
                </a:lnTo>
                <a:cubicBezTo>
                  <a:pt x="28705" y="32150"/>
                  <a:pt x="27694" y="31216"/>
                  <a:pt x="27694" y="30005"/>
                </a:cubicBezTo>
                <a:cubicBezTo>
                  <a:pt x="27694" y="30005"/>
                  <a:pt x="27694" y="10716"/>
                  <a:pt x="27694" y="10716"/>
                </a:cubicBezTo>
                <a:close/>
                <a:moveTo>
                  <a:pt x="83077" y="10716"/>
                </a:moveTo>
                <a:cubicBezTo>
                  <a:pt x="83077" y="9511"/>
                  <a:pt x="84083" y="8583"/>
                  <a:pt x="85377" y="8583"/>
                </a:cubicBezTo>
                <a:lnTo>
                  <a:pt x="90000" y="8583"/>
                </a:lnTo>
                <a:cubicBezTo>
                  <a:pt x="91294" y="8583"/>
                  <a:pt x="92305" y="9511"/>
                  <a:pt x="92305" y="10716"/>
                </a:cubicBezTo>
                <a:lnTo>
                  <a:pt x="92305" y="30005"/>
                </a:lnTo>
                <a:cubicBezTo>
                  <a:pt x="92305" y="31216"/>
                  <a:pt x="91294" y="32150"/>
                  <a:pt x="90000" y="32150"/>
                </a:cubicBezTo>
                <a:lnTo>
                  <a:pt x="85377" y="32150"/>
                </a:lnTo>
                <a:cubicBezTo>
                  <a:pt x="84083" y="32150"/>
                  <a:pt x="83077" y="31216"/>
                  <a:pt x="83077" y="30005"/>
                </a:cubicBezTo>
                <a:cubicBezTo>
                  <a:pt x="83077" y="30005"/>
                  <a:pt x="83077" y="10716"/>
                  <a:pt x="83077" y="10716"/>
                </a:cubicBezTo>
                <a:close/>
                <a:moveTo>
                  <a:pt x="110772" y="17144"/>
                </a:moveTo>
                <a:lnTo>
                  <a:pt x="101544" y="17144"/>
                </a:lnTo>
                <a:lnTo>
                  <a:pt x="101544" y="10716"/>
                </a:lnTo>
                <a:cubicBezTo>
                  <a:pt x="101544" y="4827"/>
                  <a:pt x="96338" y="0"/>
                  <a:pt x="90000" y="0"/>
                </a:cubicBezTo>
                <a:lnTo>
                  <a:pt x="85377" y="0"/>
                </a:lnTo>
                <a:cubicBezTo>
                  <a:pt x="79038" y="0"/>
                  <a:pt x="73850" y="4827"/>
                  <a:pt x="73850" y="10716"/>
                </a:cubicBezTo>
                <a:lnTo>
                  <a:pt x="73850" y="17144"/>
                </a:lnTo>
                <a:lnTo>
                  <a:pt x="46150" y="17144"/>
                </a:lnTo>
                <a:lnTo>
                  <a:pt x="46150" y="10716"/>
                </a:lnTo>
                <a:cubicBezTo>
                  <a:pt x="46150" y="4827"/>
                  <a:pt x="40961" y="0"/>
                  <a:pt x="34622" y="0"/>
                </a:cubicBezTo>
                <a:lnTo>
                  <a:pt x="30000" y="0"/>
                </a:lnTo>
                <a:cubicBezTo>
                  <a:pt x="23661" y="0"/>
                  <a:pt x="18472" y="4827"/>
                  <a:pt x="18472" y="10716"/>
                </a:cubicBezTo>
                <a:lnTo>
                  <a:pt x="18472" y="17144"/>
                </a:lnTo>
                <a:lnTo>
                  <a:pt x="9227" y="17144"/>
                </a:lnTo>
                <a:cubicBezTo>
                  <a:pt x="4177" y="17144"/>
                  <a:pt x="0" y="21038"/>
                  <a:pt x="0" y="25722"/>
                </a:cubicBezTo>
                <a:lnTo>
                  <a:pt x="0" y="111433"/>
                </a:lnTo>
                <a:cubicBezTo>
                  <a:pt x="0" y="116122"/>
                  <a:pt x="4177" y="120000"/>
                  <a:pt x="9227" y="120000"/>
                </a:cubicBezTo>
                <a:lnTo>
                  <a:pt x="110772" y="120000"/>
                </a:lnTo>
                <a:cubicBezTo>
                  <a:pt x="115822" y="120000"/>
                  <a:pt x="120000" y="116122"/>
                  <a:pt x="120000" y="111433"/>
                </a:cubicBezTo>
                <a:lnTo>
                  <a:pt x="120000" y="25722"/>
                </a:lnTo>
                <a:cubicBezTo>
                  <a:pt x="120000" y="21038"/>
                  <a:pt x="115822" y="17144"/>
                  <a:pt x="110772" y="17144"/>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15" name="Google Shape;115;p9"/>
          <p:cNvGrpSpPr/>
          <p:nvPr/>
        </p:nvGrpSpPr>
        <p:grpSpPr>
          <a:xfrm>
            <a:off x="6353193" y="7288742"/>
            <a:ext cx="782407" cy="586246"/>
            <a:chOff x="841125" y="4491950"/>
            <a:chExt cx="314700" cy="235800"/>
          </a:xfrm>
        </p:grpSpPr>
        <p:sp>
          <p:nvSpPr>
            <p:cNvPr id="116" name="Google Shape;116;p9"/>
            <p:cNvSpPr/>
            <p:nvPr/>
          </p:nvSpPr>
          <p:spPr>
            <a:xfrm>
              <a:off x="898275" y="4606250"/>
              <a:ext cx="39300" cy="78600"/>
            </a:xfrm>
            <a:custGeom>
              <a:rect b="b" l="l" r="r" t="t"/>
              <a:pathLst>
                <a:path extrusionOk="0" h="120000" w="120000">
                  <a:moveTo>
                    <a:pt x="0" y="120000"/>
                  </a:moveTo>
                  <a:lnTo>
                    <a:pt x="120000" y="120000"/>
                  </a:lnTo>
                  <a:lnTo>
                    <a:pt x="120000" y="0"/>
                  </a:lnTo>
                  <a:lnTo>
                    <a:pt x="0" y="0"/>
                  </a:lnTo>
                  <a:cubicBezTo>
                    <a:pt x="0" y="0"/>
                    <a:pt x="0" y="120000"/>
                    <a:pt x="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7" name="Google Shape;117;p9"/>
            <p:cNvSpPr/>
            <p:nvPr/>
          </p:nvSpPr>
          <p:spPr>
            <a:xfrm>
              <a:off x="961775" y="4530050"/>
              <a:ext cx="39300" cy="157200"/>
            </a:xfrm>
            <a:custGeom>
              <a:rect b="b" l="l" r="r" t="t"/>
              <a:pathLst>
                <a:path extrusionOk="0" h="120000" w="120000">
                  <a:moveTo>
                    <a:pt x="120000" y="120000"/>
                  </a:moveTo>
                  <a:lnTo>
                    <a:pt x="120000" y="0"/>
                  </a:lnTo>
                  <a:lnTo>
                    <a:pt x="0" y="0"/>
                  </a:lnTo>
                  <a:lnTo>
                    <a:pt x="0" y="120000"/>
                  </a:lnTo>
                  <a:cubicBezTo>
                    <a:pt x="0" y="120000"/>
                    <a:pt x="120000" y="120000"/>
                    <a:pt x="12000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8" name="Google Shape;118;p9"/>
            <p:cNvSpPr/>
            <p:nvPr/>
          </p:nvSpPr>
          <p:spPr>
            <a:xfrm>
              <a:off x="1076075" y="4511000"/>
              <a:ext cx="39300" cy="177000"/>
            </a:xfrm>
            <a:custGeom>
              <a:rect b="b" l="l" r="r" t="t"/>
              <a:pathLst>
                <a:path extrusionOk="0" h="120000" w="120000">
                  <a:moveTo>
                    <a:pt x="0" y="120000"/>
                  </a:moveTo>
                  <a:lnTo>
                    <a:pt x="120000" y="120000"/>
                  </a:lnTo>
                  <a:lnTo>
                    <a:pt x="120000" y="0"/>
                  </a:lnTo>
                  <a:lnTo>
                    <a:pt x="0" y="0"/>
                  </a:lnTo>
                  <a:cubicBezTo>
                    <a:pt x="0" y="0"/>
                    <a:pt x="0" y="120000"/>
                    <a:pt x="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9" name="Google Shape;119;p9"/>
            <p:cNvSpPr/>
            <p:nvPr/>
          </p:nvSpPr>
          <p:spPr>
            <a:xfrm>
              <a:off x="841125" y="4491950"/>
              <a:ext cx="314700" cy="235800"/>
            </a:xfrm>
            <a:custGeom>
              <a:rect b="b" l="l" r="r" t="t"/>
              <a:pathLst>
                <a:path extrusionOk="0" h="120000" w="120000">
                  <a:moveTo>
                    <a:pt x="7494" y="0"/>
                  </a:moveTo>
                  <a:lnTo>
                    <a:pt x="0" y="0"/>
                  </a:lnTo>
                  <a:lnTo>
                    <a:pt x="0" y="120000"/>
                  </a:lnTo>
                  <a:lnTo>
                    <a:pt x="120000" y="120000"/>
                  </a:lnTo>
                  <a:lnTo>
                    <a:pt x="120000" y="110000"/>
                  </a:lnTo>
                  <a:lnTo>
                    <a:pt x="7494" y="110000"/>
                  </a:lnTo>
                  <a:cubicBezTo>
                    <a:pt x="7494" y="110000"/>
                    <a:pt x="7494" y="0"/>
                    <a:pt x="7494"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0" name="Google Shape;120;p9"/>
            <p:cNvSpPr/>
            <p:nvPr/>
          </p:nvSpPr>
          <p:spPr>
            <a:xfrm>
              <a:off x="1018925" y="4568150"/>
              <a:ext cx="39300" cy="117900"/>
            </a:xfrm>
            <a:custGeom>
              <a:rect b="b" l="l" r="r" t="t"/>
              <a:pathLst>
                <a:path extrusionOk="0" h="120000" w="120000">
                  <a:moveTo>
                    <a:pt x="120000" y="120000"/>
                  </a:moveTo>
                  <a:lnTo>
                    <a:pt x="120000" y="0"/>
                  </a:lnTo>
                  <a:lnTo>
                    <a:pt x="0" y="0"/>
                  </a:lnTo>
                  <a:lnTo>
                    <a:pt x="0" y="120000"/>
                  </a:lnTo>
                  <a:cubicBezTo>
                    <a:pt x="0" y="120000"/>
                    <a:pt x="120000" y="120000"/>
                    <a:pt x="12000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121" name="Google Shape;121;p9"/>
          <p:cNvSpPr/>
          <p:nvPr/>
        </p:nvSpPr>
        <p:spPr>
          <a:xfrm>
            <a:off x="6529300" y="5788036"/>
            <a:ext cx="430200" cy="827100"/>
          </a:xfrm>
          <a:custGeom>
            <a:rect b="b" l="l" r="r" t="t"/>
            <a:pathLst>
              <a:path extrusionOk="0" h="120000" w="120000">
                <a:moveTo>
                  <a:pt x="52412" y="120000"/>
                </a:moveTo>
                <a:lnTo>
                  <a:pt x="69788" y="120000"/>
                </a:lnTo>
                <a:cubicBezTo>
                  <a:pt x="72106" y="120000"/>
                  <a:pt x="73923" y="119072"/>
                  <a:pt x="73923" y="117866"/>
                </a:cubicBezTo>
                <a:lnTo>
                  <a:pt x="73923" y="106144"/>
                </a:lnTo>
                <a:cubicBezTo>
                  <a:pt x="101208" y="103800"/>
                  <a:pt x="120000" y="93011"/>
                  <a:pt x="120000" y="79350"/>
                </a:cubicBezTo>
                <a:cubicBezTo>
                  <a:pt x="120000" y="63211"/>
                  <a:pt x="93222" y="57788"/>
                  <a:pt x="69532" y="53033"/>
                </a:cubicBezTo>
                <a:cubicBezTo>
                  <a:pt x="51264" y="49350"/>
                  <a:pt x="35549" y="46211"/>
                  <a:pt x="35549" y="39105"/>
                </a:cubicBezTo>
                <a:cubicBezTo>
                  <a:pt x="35549" y="33005"/>
                  <a:pt x="46884" y="28800"/>
                  <a:pt x="63229" y="28800"/>
                </a:cubicBezTo>
                <a:cubicBezTo>
                  <a:pt x="82539" y="28800"/>
                  <a:pt x="98109" y="35950"/>
                  <a:pt x="98249" y="36027"/>
                </a:cubicBezTo>
                <a:cubicBezTo>
                  <a:pt x="99280" y="36422"/>
                  <a:pt x="100444" y="36633"/>
                  <a:pt x="101709" y="36494"/>
                </a:cubicBezTo>
                <a:cubicBezTo>
                  <a:pt x="103008" y="36422"/>
                  <a:pt x="104033" y="36027"/>
                  <a:pt x="104680" y="35427"/>
                </a:cubicBezTo>
                <a:lnTo>
                  <a:pt x="115112" y="25644"/>
                </a:lnTo>
                <a:cubicBezTo>
                  <a:pt x="116015" y="24844"/>
                  <a:pt x="115747" y="23838"/>
                  <a:pt x="114466" y="23100"/>
                </a:cubicBezTo>
                <a:cubicBezTo>
                  <a:pt x="113959" y="22827"/>
                  <a:pt x="100049" y="15461"/>
                  <a:pt x="73923" y="13922"/>
                </a:cubicBezTo>
                <a:lnTo>
                  <a:pt x="73923" y="2138"/>
                </a:lnTo>
                <a:cubicBezTo>
                  <a:pt x="73923" y="927"/>
                  <a:pt x="72106" y="0"/>
                  <a:pt x="69788" y="0"/>
                </a:cubicBezTo>
                <a:lnTo>
                  <a:pt x="52412" y="0"/>
                </a:lnTo>
                <a:cubicBezTo>
                  <a:pt x="50216" y="0"/>
                  <a:pt x="48294" y="927"/>
                  <a:pt x="48294" y="2138"/>
                </a:cubicBezTo>
                <a:lnTo>
                  <a:pt x="48294" y="14188"/>
                </a:lnTo>
                <a:cubicBezTo>
                  <a:pt x="21388" y="16872"/>
                  <a:pt x="2847" y="27050"/>
                  <a:pt x="2847" y="39366"/>
                </a:cubicBezTo>
                <a:cubicBezTo>
                  <a:pt x="2847" y="56177"/>
                  <a:pt x="31692" y="62216"/>
                  <a:pt x="54864" y="66966"/>
                </a:cubicBezTo>
                <a:cubicBezTo>
                  <a:pt x="72235" y="70577"/>
                  <a:pt x="87443" y="73722"/>
                  <a:pt x="87443" y="80155"/>
                </a:cubicBezTo>
                <a:cubicBezTo>
                  <a:pt x="87443" y="87727"/>
                  <a:pt x="73784" y="91205"/>
                  <a:pt x="61173" y="91205"/>
                </a:cubicBezTo>
                <a:cubicBezTo>
                  <a:pt x="38380" y="91205"/>
                  <a:pt x="20363" y="82233"/>
                  <a:pt x="20106" y="82166"/>
                </a:cubicBezTo>
                <a:cubicBezTo>
                  <a:pt x="19332" y="81705"/>
                  <a:pt x="18184" y="81488"/>
                  <a:pt x="17008" y="81561"/>
                </a:cubicBezTo>
                <a:cubicBezTo>
                  <a:pt x="15843" y="81622"/>
                  <a:pt x="14706" y="81900"/>
                  <a:pt x="14054" y="82361"/>
                </a:cubicBezTo>
                <a:lnTo>
                  <a:pt x="796" y="91411"/>
                </a:lnTo>
                <a:cubicBezTo>
                  <a:pt x="-373" y="92211"/>
                  <a:pt x="-228" y="93355"/>
                  <a:pt x="1047" y="94150"/>
                </a:cubicBezTo>
                <a:cubicBezTo>
                  <a:pt x="1694" y="94550"/>
                  <a:pt x="18184" y="103927"/>
                  <a:pt x="48294" y="106144"/>
                </a:cubicBezTo>
                <a:lnTo>
                  <a:pt x="48294" y="117866"/>
                </a:lnTo>
                <a:cubicBezTo>
                  <a:pt x="48294" y="119072"/>
                  <a:pt x="50216" y="120000"/>
                  <a:pt x="52412"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nvGrpSpPr>
          <p:cNvPr id="122" name="Google Shape;122;p9"/>
          <p:cNvGrpSpPr/>
          <p:nvPr/>
        </p:nvGrpSpPr>
        <p:grpSpPr>
          <a:xfrm>
            <a:off x="3547766" y="3157218"/>
            <a:ext cx="906522" cy="683042"/>
            <a:chOff x="6760557" y="6018629"/>
            <a:chExt cx="323700" cy="243900"/>
          </a:xfrm>
        </p:grpSpPr>
        <p:sp>
          <p:nvSpPr>
            <p:cNvPr id="123" name="Google Shape;123;p9"/>
            <p:cNvSpPr/>
            <p:nvPr/>
          </p:nvSpPr>
          <p:spPr>
            <a:xfrm>
              <a:off x="6792771" y="6044400"/>
              <a:ext cx="267900" cy="187800"/>
            </a:xfrm>
            <a:custGeom>
              <a:rect b="b" l="l" r="r" t="t"/>
              <a:pathLst>
                <a:path extrusionOk="0" h="120000" w="120000">
                  <a:moveTo>
                    <a:pt x="44638" y="41238"/>
                  </a:moveTo>
                  <a:cubicBezTo>
                    <a:pt x="43722" y="39927"/>
                    <a:pt x="42305" y="39927"/>
                    <a:pt x="41388" y="41238"/>
                  </a:cubicBezTo>
                  <a:lnTo>
                    <a:pt x="0" y="100533"/>
                  </a:lnTo>
                  <a:lnTo>
                    <a:pt x="13583" y="120000"/>
                  </a:lnTo>
                  <a:lnTo>
                    <a:pt x="43016" y="77833"/>
                  </a:lnTo>
                  <a:lnTo>
                    <a:pt x="59500" y="101438"/>
                  </a:lnTo>
                  <a:cubicBezTo>
                    <a:pt x="60422" y="102766"/>
                    <a:pt x="61844" y="102766"/>
                    <a:pt x="62755" y="101438"/>
                  </a:cubicBezTo>
                  <a:lnTo>
                    <a:pt x="107538" y="37294"/>
                  </a:lnTo>
                  <a:lnTo>
                    <a:pt x="116105" y="49561"/>
                  </a:lnTo>
                  <a:cubicBezTo>
                    <a:pt x="117594" y="51683"/>
                    <a:pt x="120000" y="50155"/>
                    <a:pt x="120000" y="47327"/>
                  </a:cubicBezTo>
                  <a:lnTo>
                    <a:pt x="120000" y="3250"/>
                  </a:lnTo>
                  <a:cubicBezTo>
                    <a:pt x="120000" y="1405"/>
                    <a:pt x="119000" y="0"/>
                    <a:pt x="117733" y="0"/>
                  </a:cubicBezTo>
                  <a:lnTo>
                    <a:pt x="86955" y="0"/>
                  </a:lnTo>
                  <a:cubicBezTo>
                    <a:pt x="84977" y="0"/>
                    <a:pt x="83911" y="3444"/>
                    <a:pt x="85394" y="5566"/>
                  </a:cubicBezTo>
                  <a:lnTo>
                    <a:pt x="93955" y="17838"/>
                  </a:lnTo>
                  <a:lnTo>
                    <a:pt x="61133" y="64872"/>
                  </a:lnTo>
                  <a:cubicBezTo>
                    <a:pt x="61133" y="64872"/>
                    <a:pt x="44638" y="41238"/>
                    <a:pt x="44638" y="41238"/>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4" name="Google Shape;124;p9"/>
            <p:cNvSpPr/>
            <p:nvPr/>
          </p:nvSpPr>
          <p:spPr>
            <a:xfrm>
              <a:off x="6760557" y="6018629"/>
              <a:ext cx="323700" cy="243900"/>
            </a:xfrm>
            <a:custGeom>
              <a:rect b="b" l="l" r="r" t="t"/>
              <a:pathLst>
                <a:path extrusionOk="0" h="120000" w="120000">
                  <a:moveTo>
                    <a:pt x="7494" y="0"/>
                  </a:moveTo>
                  <a:lnTo>
                    <a:pt x="0" y="0"/>
                  </a:lnTo>
                  <a:lnTo>
                    <a:pt x="0" y="120000"/>
                  </a:lnTo>
                  <a:lnTo>
                    <a:pt x="120000" y="120000"/>
                  </a:lnTo>
                  <a:lnTo>
                    <a:pt x="120000" y="109994"/>
                  </a:lnTo>
                  <a:lnTo>
                    <a:pt x="7494" y="109994"/>
                  </a:lnTo>
                  <a:cubicBezTo>
                    <a:pt x="7494" y="109994"/>
                    <a:pt x="7494" y="0"/>
                    <a:pt x="7494"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grpSp>
        <p:nvGrpSpPr>
          <p:cNvPr id="125" name="Google Shape;125;p9"/>
          <p:cNvGrpSpPr/>
          <p:nvPr/>
        </p:nvGrpSpPr>
        <p:grpSpPr>
          <a:xfrm>
            <a:off x="2093915" y="7174447"/>
            <a:ext cx="872424" cy="814867"/>
            <a:chOff x="3638550" y="1758950"/>
            <a:chExt cx="301950" cy="282000"/>
          </a:xfrm>
        </p:grpSpPr>
        <p:sp>
          <p:nvSpPr>
            <p:cNvPr id="126" name="Google Shape;126;p9"/>
            <p:cNvSpPr/>
            <p:nvPr/>
          </p:nvSpPr>
          <p:spPr>
            <a:xfrm>
              <a:off x="3676650" y="1911350"/>
              <a:ext cx="219600" cy="129600"/>
            </a:xfrm>
            <a:custGeom>
              <a:rect b="b" l="l" r="r" t="t"/>
              <a:pathLst>
                <a:path extrusionOk="0" h="120000" w="120000">
                  <a:moveTo>
                    <a:pt x="120000" y="82644"/>
                  </a:moveTo>
                  <a:cubicBezTo>
                    <a:pt x="120000" y="50055"/>
                    <a:pt x="115472" y="0"/>
                    <a:pt x="90511" y="0"/>
                  </a:cubicBezTo>
                  <a:cubicBezTo>
                    <a:pt x="87605" y="0"/>
                    <a:pt x="77055" y="20044"/>
                    <a:pt x="60000" y="20044"/>
                  </a:cubicBezTo>
                  <a:cubicBezTo>
                    <a:pt x="42966" y="20044"/>
                    <a:pt x="32394" y="0"/>
                    <a:pt x="29488" y="0"/>
                  </a:cubicBezTo>
                  <a:cubicBezTo>
                    <a:pt x="4527" y="0"/>
                    <a:pt x="0" y="50055"/>
                    <a:pt x="0" y="82644"/>
                  </a:cubicBezTo>
                  <a:cubicBezTo>
                    <a:pt x="0" y="106011"/>
                    <a:pt x="9133" y="120000"/>
                    <a:pt x="22761" y="120000"/>
                  </a:cubicBezTo>
                  <a:lnTo>
                    <a:pt x="97238" y="120000"/>
                  </a:lnTo>
                  <a:cubicBezTo>
                    <a:pt x="110866" y="120000"/>
                    <a:pt x="120000" y="106011"/>
                    <a:pt x="120000" y="82644"/>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27" name="Google Shape;127;p9"/>
            <p:cNvSpPr/>
            <p:nvPr/>
          </p:nvSpPr>
          <p:spPr>
            <a:xfrm>
              <a:off x="3727450" y="1803400"/>
              <a:ext cx="119700" cy="119700"/>
            </a:xfrm>
            <a:custGeom>
              <a:rect b="b" l="l" r="r" t="t"/>
              <a:pathLst>
                <a:path extrusionOk="0" h="120000" w="120000">
                  <a:moveTo>
                    <a:pt x="59983" y="0"/>
                  </a:moveTo>
                  <a:cubicBezTo>
                    <a:pt x="26861" y="0"/>
                    <a:pt x="0" y="26894"/>
                    <a:pt x="0" y="60000"/>
                  </a:cubicBezTo>
                  <a:cubicBezTo>
                    <a:pt x="0" y="93138"/>
                    <a:pt x="26861" y="120000"/>
                    <a:pt x="59983" y="120000"/>
                  </a:cubicBezTo>
                  <a:cubicBezTo>
                    <a:pt x="93100" y="120000"/>
                    <a:pt x="120000" y="93138"/>
                    <a:pt x="120000" y="60000"/>
                  </a:cubicBezTo>
                  <a:cubicBezTo>
                    <a:pt x="120000" y="26894"/>
                    <a:pt x="93100" y="0"/>
                    <a:pt x="59983"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28" name="Google Shape;128;p9"/>
            <p:cNvSpPr/>
            <p:nvPr/>
          </p:nvSpPr>
          <p:spPr>
            <a:xfrm>
              <a:off x="3657600" y="1758950"/>
              <a:ext cx="79800" cy="79800"/>
            </a:xfrm>
            <a:custGeom>
              <a:rect b="b" l="l" r="r" t="t"/>
              <a:pathLst>
                <a:path extrusionOk="0" h="120000" w="120000">
                  <a:moveTo>
                    <a:pt x="60027" y="120000"/>
                  </a:moveTo>
                  <a:cubicBezTo>
                    <a:pt x="93038" y="120000"/>
                    <a:pt x="120000" y="93033"/>
                    <a:pt x="120000" y="59972"/>
                  </a:cubicBezTo>
                  <a:cubicBezTo>
                    <a:pt x="120000" y="26950"/>
                    <a:pt x="93038" y="0"/>
                    <a:pt x="60027" y="0"/>
                  </a:cubicBezTo>
                  <a:cubicBezTo>
                    <a:pt x="26961" y="0"/>
                    <a:pt x="0" y="26950"/>
                    <a:pt x="0" y="59972"/>
                  </a:cubicBezTo>
                  <a:cubicBezTo>
                    <a:pt x="0" y="93033"/>
                    <a:pt x="26961" y="120000"/>
                    <a:pt x="60027"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29" name="Google Shape;129;p9"/>
            <p:cNvSpPr/>
            <p:nvPr/>
          </p:nvSpPr>
          <p:spPr>
            <a:xfrm>
              <a:off x="3841750" y="1758950"/>
              <a:ext cx="79800" cy="79800"/>
            </a:xfrm>
            <a:custGeom>
              <a:rect b="b" l="l" r="r" t="t"/>
              <a:pathLst>
                <a:path extrusionOk="0" h="120000" w="120000">
                  <a:moveTo>
                    <a:pt x="60027" y="120000"/>
                  </a:moveTo>
                  <a:cubicBezTo>
                    <a:pt x="93038" y="120000"/>
                    <a:pt x="120000" y="93033"/>
                    <a:pt x="120000" y="59972"/>
                  </a:cubicBezTo>
                  <a:cubicBezTo>
                    <a:pt x="120000" y="26950"/>
                    <a:pt x="93038" y="0"/>
                    <a:pt x="60027" y="0"/>
                  </a:cubicBezTo>
                  <a:cubicBezTo>
                    <a:pt x="26961" y="0"/>
                    <a:pt x="0" y="26950"/>
                    <a:pt x="0" y="59972"/>
                  </a:cubicBezTo>
                  <a:cubicBezTo>
                    <a:pt x="0" y="93033"/>
                    <a:pt x="26961" y="120000"/>
                    <a:pt x="60027"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30" name="Google Shape;130;p9"/>
            <p:cNvSpPr/>
            <p:nvPr/>
          </p:nvSpPr>
          <p:spPr>
            <a:xfrm>
              <a:off x="3638550" y="1841500"/>
              <a:ext cx="92400" cy="79800"/>
            </a:xfrm>
            <a:custGeom>
              <a:rect b="b" l="l" r="r" t="t"/>
              <a:pathLst>
                <a:path extrusionOk="0" h="120000" w="120000">
                  <a:moveTo>
                    <a:pt x="39262" y="120000"/>
                  </a:moveTo>
                  <a:lnTo>
                    <a:pt x="66396" y="120000"/>
                  </a:lnTo>
                  <a:cubicBezTo>
                    <a:pt x="79938" y="101261"/>
                    <a:pt x="98975" y="90711"/>
                    <a:pt x="120000" y="89988"/>
                  </a:cubicBezTo>
                  <a:cubicBezTo>
                    <a:pt x="109507" y="72433"/>
                    <a:pt x="103621" y="51305"/>
                    <a:pt x="103621" y="29972"/>
                  </a:cubicBezTo>
                  <a:cubicBezTo>
                    <a:pt x="103621" y="24811"/>
                    <a:pt x="104017" y="19666"/>
                    <a:pt x="104637" y="14516"/>
                  </a:cubicBezTo>
                  <a:cubicBezTo>
                    <a:pt x="95920" y="18022"/>
                    <a:pt x="87019" y="19905"/>
                    <a:pt x="77727" y="19905"/>
                  </a:cubicBezTo>
                  <a:cubicBezTo>
                    <a:pt x="50414" y="19905"/>
                    <a:pt x="29345" y="0"/>
                    <a:pt x="25095" y="0"/>
                  </a:cubicBezTo>
                  <a:cubicBezTo>
                    <a:pt x="-619" y="0"/>
                    <a:pt x="0" y="63755"/>
                    <a:pt x="0" y="82722"/>
                  </a:cubicBezTo>
                  <a:cubicBezTo>
                    <a:pt x="0" y="108766"/>
                    <a:pt x="19031" y="120000"/>
                    <a:pt x="39262"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31" name="Google Shape;131;p9"/>
            <p:cNvSpPr/>
            <p:nvPr/>
          </p:nvSpPr>
          <p:spPr>
            <a:xfrm>
              <a:off x="3848100" y="1841500"/>
              <a:ext cx="92400" cy="79800"/>
            </a:xfrm>
            <a:custGeom>
              <a:rect b="b" l="l" r="r" t="t"/>
              <a:pathLst>
                <a:path extrusionOk="0" h="120000" w="120000">
                  <a:moveTo>
                    <a:pt x="94898" y="0"/>
                  </a:moveTo>
                  <a:cubicBezTo>
                    <a:pt x="90654" y="0"/>
                    <a:pt x="69630" y="19905"/>
                    <a:pt x="42317" y="19905"/>
                  </a:cubicBezTo>
                  <a:cubicBezTo>
                    <a:pt x="32975" y="19905"/>
                    <a:pt x="24079" y="18022"/>
                    <a:pt x="15362" y="14516"/>
                  </a:cubicBezTo>
                  <a:cubicBezTo>
                    <a:pt x="15982" y="19666"/>
                    <a:pt x="16378" y="24811"/>
                    <a:pt x="16378" y="29972"/>
                  </a:cubicBezTo>
                  <a:cubicBezTo>
                    <a:pt x="16378" y="51305"/>
                    <a:pt x="10531" y="72433"/>
                    <a:pt x="0" y="89988"/>
                  </a:cubicBezTo>
                  <a:cubicBezTo>
                    <a:pt x="21069" y="90711"/>
                    <a:pt x="40055" y="101261"/>
                    <a:pt x="53603" y="120000"/>
                  </a:cubicBezTo>
                  <a:lnTo>
                    <a:pt x="80737" y="120000"/>
                  </a:lnTo>
                  <a:cubicBezTo>
                    <a:pt x="100963" y="120000"/>
                    <a:pt x="120000" y="108766"/>
                    <a:pt x="120000" y="82722"/>
                  </a:cubicBezTo>
                  <a:cubicBezTo>
                    <a:pt x="120000" y="63755"/>
                    <a:pt x="120619" y="0"/>
                    <a:pt x="94898" y="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grpSp>
        <p:nvGrpSpPr>
          <p:cNvPr id="132" name="Google Shape;132;p9"/>
          <p:cNvGrpSpPr/>
          <p:nvPr/>
        </p:nvGrpSpPr>
        <p:grpSpPr>
          <a:xfrm>
            <a:off x="5035666" y="7054426"/>
            <a:ext cx="782407" cy="973257"/>
            <a:chOff x="6290238" y="3821656"/>
            <a:chExt cx="222300" cy="276525"/>
          </a:xfrm>
        </p:grpSpPr>
        <p:sp>
          <p:nvSpPr>
            <p:cNvPr id="133" name="Google Shape;133;p9"/>
            <p:cNvSpPr/>
            <p:nvPr/>
          </p:nvSpPr>
          <p:spPr>
            <a:xfrm>
              <a:off x="6354665" y="3898969"/>
              <a:ext cx="100800" cy="161700"/>
            </a:xfrm>
            <a:custGeom>
              <a:rect b="b" l="l" r="r" t="t"/>
              <a:pathLst>
                <a:path extrusionOk="0" h="120000" w="120000">
                  <a:moveTo>
                    <a:pt x="12005" y="67500"/>
                  </a:moveTo>
                  <a:lnTo>
                    <a:pt x="24005" y="67500"/>
                  </a:lnTo>
                  <a:lnTo>
                    <a:pt x="24005" y="112494"/>
                  </a:lnTo>
                  <a:cubicBezTo>
                    <a:pt x="24005" y="116611"/>
                    <a:pt x="29444" y="120000"/>
                    <a:pt x="36005" y="120000"/>
                  </a:cubicBezTo>
                  <a:lnTo>
                    <a:pt x="83994" y="120000"/>
                  </a:lnTo>
                  <a:cubicBezTo>
                    <a:pt x="90555" y="120000"/>
                    <a:pt x="96005" y="116611"/>
                    <a:pt x="96005" y="112494"/>
                  </a:cubicBezTo>
                  <a:lnTo>
                    <a:pt x="96005" y="67500"/>
                  </a:lnTo>
                  <a:lnTo>
                    <a:pt x="108000" y="67500"/>
                  </a:lnTo>
                  <a:cubicBezTo>
                    <a:pt x="114555" y="67500"/>
                    <a:pt x="120000" y="64105"/>
                    <a:pt x="120000" y="60005"/>
                  </a:cubicBezTo>
                  <a:lnTo>
                    <a:pt x="120000" y="15011"/>
                  </a:lnTo>
                  <a:cubicBezTo>
                    <a:pt x="120000" y="6683"/>
                    <a:pt x="109294" y="0"/>
                    <a:pt x="96005" y="0"/>
                  </a:cubicBezTo>
                  <a:lnTo>
                    <a:pt x="24005" y="0"/>
                  </a:lnTo>
                  <a:cubicBezTo>
                    <a:pt x="10705" y="0"/>
                    <a:pt x="0" y="6683"/>
                    <a:pt x="0" y="15011"/>
                  </a:cubicBezTo>
                  <a:lnTo>
                    <a:pt x="0" y="60005"/>
                  </a:lnTo>
                  <a:cubicBezTo>
                    <a:pt x="0" y="64105"/>
                    <a:pt x="5450" y="67500"/>
                    <a:pt x="12005" y="675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34" name="Google Shape;134;p9"/>
            <p:cNvSpPr/>
            <p:nvPr/>
          </p:nvSpPr>
          <p:spPr>
            <a:xfrm>
              <a:off x="6290238" y="4021381"/>
              <a:ext cx="222300" cy="76800"/>
            </a:xfrm>
            <a:custGeom>
              <a:rect b="b" l="l" r="r" t="t"/>
              <a:pathLst>
                <a:path extrusionOk="0" h="120000" w="120000">
                  <a:moveTo>
                    <a:pt x="60000" y="120000"/>
                  </a:moveTo>
                  <a:cubicBezTo>
                    <a:pt x="88894" y="120000"/>
                    <a:pt x="120000" y="100247"/>
                    <a:pt x="120000" y="56780"/>
                  </a:cubicBezTo>
                  <a:cubicBezTo>
                    <a:pt x="120000" y="23187"/>
                    <a:pt x="102700" y="7381"/>
                    <a:pt x="88211" y="230"/>
                  </a:cubicBezTo>
                  <a:cubicBezTo>
                    <a:pt x="85233" y="-1240"/>
                    <a:pt x="82411" y="4451"/>
                    <a:pt x="81900" y="13072"/>
                  </a:cubicBezTo>
                  <a:cubicBezTo>
                    <a:pt x="81388" y="21722"/>
                    <a:pt x="83355" y="29877"/>
                    <a:pt x="86333" y="31342"/>
                  </a:cubicBezTo>
                  <a:cubicBezTo>
                    <a:pt x="103894" y="40233"/>
                    <a:pt x="108838" y="54081"/>
                    <a:pt x="109088" y="56522"/>
                  </a:cubicBezTo>
                  <a:cubicBezTo>
                    <a:pt x="108238" y="65436"/>
                    <a:pt x="91872" y="88404"/>
                    <a:pt x="60000" y="88404"/>
                  </a:cubicBezTo>
                  <a:cubicBezTo>
                    <a:pt x="28127" y="88404"/>
                    <a:pt x="11761" y="65436"/>
                    <a:pt x="10911" y="57027"/>
                  </a:cubicBezTo>
                  <a:cubicBezTo>
                    <a:pt x="11166" y="54081"/>
                    <a:pt x="16105" y="40233"/>
                    <a:pt x="33666" y="31342"/>
                  </a:cubicBezTo>
                  <a:cubicBezTo>
                    <a:pt x="36650" y="29877"/>
                    <a:pt x="38611" y="21722"/>
                    <a:pt x="38105" y="13072"/>
                  </a:cubicBezTo>
                  <a:cubicBezTo>
                    <a:pt x="37588" y="4451"/>
                    <a:pt x="34766" y="-1240"/>
                    <a:pt x="31788" y="230"/>
                  </a:cubicBezTo>
                  <a:cubicBezTo>
                    <a:pt x="17311" y="7381"/>
                    <a:pt x="0" y="23187"/>
                    <a:pt x="0" y="56780"/>
                  </a:cubicBezTo>
                  <a:cubicBezTo>
                    <a:pt x="0" y="100247"/>
                    <a:pt x="31105" y="120000"/>
                    <a:pt x="6000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35" name="Google Shape;135;p9"/>
            <p:cNvSpPr/>
            <p:nvPr/>
          </p:nvSpPr>
          <p:spPr>
            <a:xfrm>
              <a:off x="6367551" y="3821656"/>
              <a:ext cx="70500" cy="70500"/>
            </a:xfrm>
            <a:custGeom>
              <a:rect b="b" l="l" r="r" t="t"/>
              <a:pathLst>
                <a:path extrusionOk="0" h="120000" w="120000">
                  <a:moveTo>
                    <a:pt x="60000" y="120000"/>
                  </a:moveTo>
                  <a:cubicBezTo>
                    <a:pt x="93233" y="120000"/>
                    <a:pt x="120000" y="93222"/>
                    <a:pt x="120000" y="59994"/>
                  </a:cubicBezTo>
                  <a:cubicBezTo>
                    <a:pt x="120000" y="26794"/>
                    <a:pt x="93233" y="0"/>
                    <a:pt x="60000" y="0"/>
                  </a:cubicBezTo>
                  <a:cubicBezTo>
                    <a:pt x="26805" y="0"/>
                    <a:pt x="0" y="26794"/>
                    <a:pt x="0" y="59994"/>
                  </a:cubicBezTo>
                  <a:cubicBezTo>
                    <a:pt x="0" y="93222"/>
                    <a:pt x="26805" y="120000"/>
                    <a:pt x="60000" y="120000"/>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136" name="Google Shape;136;p9"/>
          <p:cNvSpPr/>
          <p:nvPr/>
        </p:nvSpPr>
        <p:spPr>
          <a:xfrm>
            <a:off x="4933938" y="3110307"/>
            <a:ext cx="782400" cy="782400"/>
          </a:xfrm>
          <a:custGeom>
            <a:rect b="b" l="l" r="r" t="t"/>
            <a:pathLst>
              <a:path extrusionOk="0" h="120000" w="120000">
                <a:moveTo>
                  <a:pt x="14459" y="46990"/>
                </a:moveTo>
                <a:cubicBezTo>
                  <a:pt x="14459" y="29019"/>
                  <a:pt x="29019" y="14456"/>
                  <a:pt x="46979" y="14456"/>
                </a:cubicBezTo>
                <a:cubicBezTo>
                  <a:pt x="64949" y="14456"/>
                  <a:pt x="80962" y="30461"/>
                  <a:pt x="80962" y="48426"/>
                </a:cubicBezTo>
                <a:cubicBezTo>
                  <a:pt x="80962" y="66398"/>
                  <a:pt x="66396" y="80961"/>
                  <a:pt x="48431" y="80961"/>
                </a:cubicBezTo>
                <a:cubicBezTo>
                  <a:pt x="30461" y="80961"/>
                  <a:pt x="14459" y="64956"/>
                  <a:pt x="14459" y="46990"/>
                </a:cubicBezTo>
                <a:close/>
                <a:moveTo>
                  <a:pt x="117302" y="101519"/>
                </a:moveTo>
                <a:lnTo>
                  <a:pt x="88602" y="72824"/>
                </a:lnTo>
                <a:cubicBezTo>
                  <a:pt x="92926" y="65711"/>
                  <a:pt x="95422" y="57362"/>
                  <a:pt x="95422" y="48426"/>
                </a:cubicBezTo>
                <a:cubicBezTo>
                  <a:pt x="95422" y="22481"/>
                  <a:pt x="72936" y="0"/>
                  <a:pt x="46979" y="0"/>
                </a:cubicBezTo>
                <a:cubicBezTo>
                  <a:pt x="21032" y="0"/>
                  <a:pt x="0" y="21039"/>
                  <a:pt x="0" y="46990"/>
                </a:cubicBezTo>
                <a:cubicBezTo>
                  <a:pt x="0" y="72936"/>
                  <a:pt x="22480" y="95417"/>
                  <a:pt x="48431" y="95417"/>
                </a:cubicBezTo>
                <a:cubicBezTo>
                  <a:pt x="57058" y="95417"/>
                  <a:pt x="65140" y="93081"/>
                  <a:pt x="72084" y="89024"/>
                </a:cubicBezTo>
                <a:lnTo>
                  <a:pt x="100935" y="117876"/>
                </a:lnTo>
                <a:cubicBezTo>
                  <a:pt x="103762" y="120704"/>
                  <a:pt x="108344" y="120704"/>
                  <a:pt x="111160" y="117876"/>
                </a:cubicBezTo>
                <a:lnTo>
                  <a:pt x="118322" y="110729"/>
                </a:lnTo>
                <a:cubicBezTo>
                  <a:pt x="121149" y="107901"/>
                  <a:pt x="120123" y="104341"/>
                  <a:pt x="117302" y="101519"/>
                </a:cubicBezTo>
                <a:close/>
              </a:path>
            </a:pathLst>
          </a:custGeom>
          <a:solidFill>
            <a:srgbClr val="00205C"/>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37" name="Google Shape;137;p9"/>
          <p:cNvSpPr/>
          <p:nvPr/>
        </p:nvSpPr>
        <p:spPr>
          <a:xfrm>
            <a:off x="6441324" y="3196097"/>
            <a:ext cx="664500" cy="696600"/>
          </a:xfrm>
          <a:custGeom>
            <a:rect b="b" l="l" r="r" t="t"/>
            <a:pathLst>
              <a:path extrusionOk="0" h="120000" w="120000">
                <a:moveTo>
                  <a:pt x="44654" y="120000"/>
                </a:moveTo>
                <a:cubicBezTo>
                  <a:pt x="40746" y="120000"/>
                  <a:pt x="37038" y="118259"/>
                  <a:pt x="34667" y="115262"/>
                </a:cubicBezTo>
                <a:lnTo>
                  <a:pt x="2542" y="74792"/>
                </a:lnTo>
                <a:cubicBezTo>
                  <a:pt x="-1639" y="69537"/>
                  <a:pt x="-554" y="62056"/>
                  <a:pt x="4970" y="58067"/>
                </a:cubicBezTo>
                <a:cubicBezTo>
                  <a:pt x="10500" y="54062"/>
                  <a:pt x="18345" y="55121"/>
                  <a:pt x="22527" y="60383"/>
                </a:cubicBezTo>
                <a:lnTo>
                  <a:pt x="43665" y="86989"/>
                </a:lnTo>
                <a:lnTo>
                  <a:pt x="96815" y="5627"/>
                </a:lnTo>
                <a:cubicBezTo>
                  <a:pt x="100472" y="33"/>
                  <a:pt x="108207" y="-1678"/>
                  <a:pt x="114086" y="1808"/>
                </a:cubicBezTo>
                <a:cubicBezTo>
                  <a:pt x="119960" y="5289"/>
                  <a:pt x="121765" y="12663"/>
                  <a:pt x="118097" y="18268"/>
                </a:cubicBezTo>
                <a:lnTo>
                  <a:pt x="55303" y="114361"/>
                </a:lnTo>
                <a:cubicBezTo>
                  <a:pt x="53127" y="117712"/>
                  <a:pt x="49356" y="119802"/>
                  <a:pt x="45231" y="119983"/>
                </a:cubicBezTo>
                <a:cubicBezTo>
                  <a:pt x="45031" y="120000"/>
                  <a:pt x="44854" y="120000"/>
                  <a:pt x="44654" y="120000"/>
                </a:cubicBezTo>
                <a:close/>
              </a:path>
            </a:pathLst>
          </a:custGeom>
          <a:solidFill>
            <a:srgbClr val="00205C"/>
          </a:solidFill>
          <a:ln>
            <a:noFill/>
          </a:ln>
        </p:spPr>
        <p:txBody>
          <a:bodyPr anchorCtr="0" anchor="ctr" bIns="21825" lIns="21825" spcFirstLastPara="1" rIns="21825" wrap="square" tIns="218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138" name="Google Shape;138;p9"/>
          <p:cNvPicPr preferRelativeResize="0"/>
          <p:nvPr/>
        </p:nvPicPr>
        <p:blipFill rotWithShape="1">
          <a:blip r:embed="rId3">
            <a:alphaModFix/>
          </a:blip>
          <a:srcRect b="0" l="0" r="0" t="0"/>
          <a:stretch/>
        </p:blipFill>
        <p:spPr>
          <a:xfrm>
            <a:off x="1803449" y="163275"/>
            <a:ext cx="4165500" cy="1041387"/>
          </a:xfrm>
          <a:prstGeom prst="rect">
            <a:avLst/>
          </a:prstGeom>
          <a:noFill/>
          <a:ln>
            <a:noFill/>
          </a:ln>
        </p:spPr>
      </p:pic>
      <p:sp>
        <p:nvSpPr>
          <p:cNvPr id="139" name="Google Shape;139;p9"/>
          <p:cNvSpPr txBox="1"/>
          <p:nvPr>
            <p:ph type="title"/>
          </p:nvPr>
        </p:nvSpPr>
        <p:spPr>
          <a:xfrm>
            <a:off x="1940875" y="1454250"/>
            <a:ext cx="5468400" cy="459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rPr i="1" lang="en">
                <a:solidFill>
                  <a:srgbClr val="FFFFFF"/>
                </a:solidFill>
              </a:rPr>
              <a:t>Template Resources</a:t>
            </a:r>
            <a:endParaRPr i="1">
              <a:solidFill>
                <a:srgbClr val="FFFFFF"/>
              </a:solidFill>
            </a:endParaRPr>
          </a:p>
          <a:p>
            <a:pPr indent="0" lvl="0" marL="0" rtl="0" algn="r">
              <a:spcBef>
                <a:spcPts val="0"/>
              </a:spcBef>
              <a:spcAft>
                <a:spcPts val="0"/>
              </a:spcAft>
              <a:buNone/>
            </a:pPr>
            <a:r>
              <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cxnSp>
        <p:nvCxnSpPr>
          <p:cNvPr id="144" name="Google Shape;144;p10"/>
          <p:cNvCxnSpPr/>
          <p:nvPr/>
        </p:nvCxnSpPr>
        <p:spPr>
          <a:xfrm>
            <a:off x="360750" y="2654175"/>
            <a:ext cx="7077900" cy="0"/>
          </a:xfrm>
          <a:prstGeom prst="straightConnector1">
            <a:avLst/>
          </a:prstGeom>
          <a:noFill/>
          <a:ln cap="flat" cmpd="sng" w="9525">
            <a:solidFill>
              <a:srgbClr val="EE7624"/>
            </a:solidFill>
            <a:prstDash val="solid"/>
            <a:round/>
            <a:headEnd len="sm" w="sm" type="none"/>
            <a:tailEnd len="sm" w="sm" type="none"/>
          </a:ln>
        </p:spPr>
      </p:cxnSp>
      <p:sp>
        <p:nvSpPr>
          <p:cNvPr id="145" name="Google Shape;145;p10"/>
          <p:cNvSpPr/>
          <p:nvPr/>
        </p:nvSpPr>
        <p:spPr>
          <a:xfrm>
            <a:off x="647850" y="3133310"/>
            <a:ext cx="912900" cy="672900"/>
          </a:xfrm>
          <a:custGeom>
            <a:rect b="b" l="l" r="r" t="t"/>
            <a:pathLst>
              <a:path extrusionOk="0" h="120000" w="120000">
                <a:moveTo>
                  <a:pt x="110811" y="71761"/>
                </a:moveTo>
                <a:lnTo>
                  <a:pt x="92338" y="102700"/>
                </a:lnTo>
                <a:cubicBezTo>
                  <a:pt x="90211" y="106266"/>
                  <a:pt x="85811" y="109094"/>
                  <a:pt x="82466" y="109094"/>
                </a:cubicBezTo>
                <a:lnTo>
                  <a:pt x="14083" y="109094"/>
                </a:lnTo>
                <a:cubicBezTo>
                  <a:pt x="12694" y="109094"/>
                  <a:pt x="10755" y="108494"/>
                  <a:pt x="10755" y="106105"/>
                </a:cubicBezTo>
                <a:cubicBezTo>
                  <a:pt x="10755" y="104827"/>
                  <a:pt x="11316" y="103727"/>
                  <a:pt x="11883" y="102700"/>
                </a:cubicBezTo>
                <a:lnTo>
                  <a:pt x="30366" y="71761"/>
                </a:lnTo>
                <a:cubicBezTo>
                  <a:pt x="32500" y="68272"/>
                  <a:pt x="36900" y="65450"/>
                  <a:pt x="40233" y="65450"/>
                </a:cubicBezTo>
                <a:lnTo>
                  <a:pt x="108627" y="65450"/>
                </a:lnTo>
                <a:cubicBezTo>
                  <a:pt x="110000" y="65450"/>
                  <a:pt x="111955" y="66038"/>
                  <a:pt x="111955" y="68427"/>
                </a:cubicBezTo>
                <a:cubicBezTo>
                  <a:pt x="111955" y="69711"/>
                  <a:pt x="111388" y="70827"/>
                  <a:pt x="110811" y="71761"/>
                </a:cubicBezTo>
                <a:close/>
                <a:moveTo>
                  <a:pt x="8044" y="19094"/>
                </a:moveTo>
                <a:cubicBezTo>
                  <a:pt x="8044" y="14577"/>
                  <a:pt x="10755" y="10911"/>
                  <a:pt x="14083" y="10911"/>
                </a:cubicBezTo>
                <a:lnTo>
                  <a:pt x="34188" y="10911"/>
                </a:lnTo>
                <a:cubicBezTo>
                  <a:pt x="37533" y="10911"/>
                  <a:pt x="40233" y="14577"/>
                  <a:pt x="40233" y="19094"/>
                </a:cubicBezTo>
                <a:lnTo>
                  <a:pt x="40233" y="24555"/>
                </a:lnTo>
                <a:cubicBezTo>
                  <a:pt x="40233" y="29061"/>
                  <a:pt x="42938" y="32733"/>
                  <a:pt x="46266" y="32733"/>
                </a:cubicBezTo>
                <a:lnTo>
                  <a:pt x="82466" y="32733"/>
                </a:lnTo>
                <a:cubicBezTo>
                  <a:pt x="85811" y="32733"/>
                  <a:pt x="88500" y="36394"/>
                  <a:pt x="88500" y="40916"/>
                </a:cubicBezTo>
                <a:lnTo>
                  <a:pt x="88500" y="54538"/>
                </a:lnTo>
                <a:lnTo>
                  <a:pt x="40233" y="54538"/>
                </a:lnTo>
                <a:cubicBezTo>
                  <a:pt x="34505" y="54538"/>
                  <a:pt x="27783" y="58888"/>
                  <a:pt x="24138" y="64944"/>
                </a:cubicBezTo>
                <a:lnTo>
                  <a:pt x="8044" y="91788"/>
                </a:lnTo>
                <a:cubicBezTo>
                  <a:pt x="8044" y="91788"/>
                  <a:pt x="8044" y="19094"/>
                  <a:pt x="8044" y="19094"/>
                </a:cubicBezTo>
                <a:close/>
                <a:moveTo>
                  <a:pt x="108627" y="54538"/>
                </a:moveTo>
                <a:lnTo>
                  <a:pt x="96550" y="54538"/>
                </a:lnTo>
                <a:lnTo>
                  <a:pt x="96550" y="40916"/>
                </a:lnTo>
                <a:cubicBezTo>
                  <a:pt x="96550" y="30433"/>
                  <a:pt x="90211" y="21816"/>
                  <a:pt x="82466" y="21816"/>
                </a:cubicBezTo>
                <a:lnTo>
                  <a:pt x="48272" y="21816"/>
                </a:lnTo>
                <a:lnTo>
                  <a:pt x="48272" y="19094"/>
                </a:lnTo>
                <a:cubicBezTo>
                  <a:pt x="48272" y="8605"/>
                  <a:pt x="41933" y="0"/>
                  <a:pt x="34188" y="0"/>
                </a:cubicBezTo>
                <a:lnTo>
                  <a:pt x="14083" y="0"/>
                </a:lnTo>
                <a:cubicBezTo>
                  <a:pt x="6355" y="0"/>
                  <a:pt x="0" y="8605"/>
                  <a:pt x="0" y="19094"/>
                </a:cubicBezTo>
                <a:lnTo>
                  <a:pt x="0" y="100911"/>
                </a:lnTo>
                <a:cubicBezTo>
                  <a:pt x="0" y="111394"/>
                  <a:pt x="6355" y="120000"/>
                  <a:pt x="14083" y="120000"/>
                </a:cubicBezTo>
                <a:lnTo>
                  <a:pt x="82466" y="120000"/>
                </a:lnTo>
                <a:cubicBezTo>
                  <a:pt x="88133" y="120000"/>
                  <a:pt x="94983" y="115566"/>
                  <a:pt x="98555" y="109600"/>
                </a:cubicBezTo>
                <a:lnTo>
                  <a:pt x="117111" y="78666"/>
                </a:lnTo>
                <a:cubicBezTo>
                  <a:pt x="118800" y="75772"/>
                  <a:pt x="120000" y="72188"/>
                  <a:pt x="120000" y="68427"/>
                </a:cubicBezTo>
                <a:cubicBezTo>
                  <a:pt x="120000" y="66394"/>
                  <a:pt x="119683" y="64433"/>
                  <a:pt x="119050" y="62644"/>
                </a:cubicBezTo>
                <a:cubicBezTo>
                  <a:pt x="117166" y="57194"/>
                  <a:pt x="112888" y="54538"/>
                  <a:pt x="108627" y="54538"/>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nvGrpSpPr>
          <p:cNvPr id="146" name="Google Shape;146;p10"/>
          <p:cNvGrpSpPr/>
          <p:nvPr/>
        </p:nvGrpSpPr>
        <p:grpSpPr>
          <a:xfrm>
            <a:off x="6353196" y="8763783"/>
            <a:ext cx="782393" cy="719288"/>
            <a:chOff x="3006475" y="5304750"/>
            <a:chExt cx="295700" cy="271850"/>
          </a:xfrm>
        </p:grpSpPr>
        <p:sp>
          <p:nvSpPr>
            <p:cNvPr id="147" name="Google Shape;147;p10"/>
            <p:cNvSpPr/>
            <p:nvPr/>
          </p:nvSpPr>
          <p:spPr>
            <a:xfrm>
              <a:off x="3184275" y="5304750"/>
              <a:ext cx="117900" cy="113100"/>
            </a:xfrm>
            <a:custGeom>
              <a:rect b="b" l="l" r="r" t="t"/>
              <a:pathLst>
                <a:path extrusionOk="0" h="120000" w="120000">
                  <a:moveTo>
                    <a:pt x="60000" y="80755"/>
                  </a:moveTo>
                  <a:cubicBezTo>
                    <a:pt x="49061" y="80755"/>
                    <a:pt x="40000" y="71483"/>
                    <a:pt x="40000" y="59933"/>
                  </a:cubicBezTo>
                  <a:cubicBezTo>
                    <a:pt x="40000" y="48527"/>
                    <a:pt x="49061" y="39094"/>
                    <a:pt x="60000" y="39094"/>
                  </a:cubicBezTo>
                  <a:cubicBezTo>
                    <a:pt x="70938" y="39094"/>
                    <a:pt x="80000" y="48527"/>
                    <a:pt x="80000" y="59933"/>
                  </a:cubicBezTo>
                  <a:cubicBezTo>
                    <a:pt x="80000" y="71327"/>
                    <a:pt x="71077" y="80755"/>
                    <a:pt x="60000" y="80755"/>
                  </a:cubicBezTo>
                  <a:close/>
                  <a:moveTo>
                    <a:pt x="92033" y="35011"/>
                  </a:moveTo>
                  <a:cubicBezTo>
                    <a:pt x="93438" y="31761"/>
                    <a:pt x="100000" y="15466"/>
                    <a:pt x="100000" y="12561"/>
                  </a:cubicBezTo>
                  <a:cubicBezTo>
                    <a:pt x="100000" y="12211"/>
                    <a:pt x="99833" y="11722"/>
                    <a:pt x="99350" y="11394"/>
                  </a:cubicBezTo>
                  <a:cubicBezTo>
                    <a:pt x="97505" y="10261"/>
                    <a:pt x="80783" y="0"/>
                    <a:pt x="80000" y="0"/>
                  </a:cubicBezTo>
                  <a:lnTo>
                    <a:pt x="79044" y="311"/>
                  </a:lnTo>
                  <a:cubicBezTo>
                    <a:pt x="73744" y="5866"/>
                    <a:pt x="69061" y="12211"/>
                    <a:pt x="64683" y="18550"/>
                  </a:cubicBezTo>
                  <a:cubicBezTo>
                    <a:pt x="63111" y="18400"/>
                    <a:pt x="61572" y="18238"/>
                    <a:pt x="60000" y="18238"/>
                  </a:cubicBezTo>
                  <a:cubicBezTo>
                    <a:pt x="58427" y="18238"/>
                    <a:pt x="56855" y="18400"/>
                    <a:pt x="55316" y="18550"/>
                  </a:cubicBezTo>
                  <a:cubicBezTo>
                    <a:pt x="53744" y="16133"/>
                    <a:pt x="42016" y="0"/>
                    <a:pt x="40000" y="0"/>
                  </a:cubicBezTo>
                  <a:cubicBezTo>
                    <a:pt x="39216" y="0"/>
                    <a:pt x="22494" y="10422"/>
                    <a:pt x="20616" y="11394"/>
                  </a:cubicBezTo>
                  <a:cubicBezTo>
                    <a:pt x="20138" y="11722"/>
                    <a:pt x="20000" y="12211"/>
                    <a:pt x="20000" y="12561"/>
                  </a:cubicBezTo>
                  <a:cubicBezTo>
                    <a:pt x="20000" y="15316"/>
                    <a:pt x="26566" y="31761"/>
                    <a:pt x="27966" y="35011"/>
                  </a:cubicBezTo>
                  <a:cubicBezTo>
                    <a:pt x="26083" y="37616"/>
                    <a:pt x="24511" y="40550"/>
                    <a:pt x="23283" y="43488"/>
                  </a:cubicBezTo>
                  <a:cubicBezTo>
                    <a:pt x="20138" y="43811"/>
                    <a:pt x="0" y="46083"/>
                    <a:pt x="0" y="48527"/>
                  </a:cubicBezTo>
                  <a:lnTo>
                    <a:pt x="0" y="71327"/>
                  </a:lnTo>
                  <a:cubicBezTo>
                    <a:pt x="0" y="73777"/>
                    <a:pt x="20138" y="76038"/>
                    <a:pt x="23283" y="76361"/>
                  </a:cubicBezTo>
                  <a:cubicBezTo>
                    <a:pt x="24511" y="79472"/>
                    <a:pt x="26083" y="82233"/>
                    <a:pt x="27966" y="84844"/>
                  </a:cubicBezTo>
                  <a:cubicBezTo>
                    <a:pt x="26566" y="88100"/>
                    <a:pt x="20000" y="104544"/>
                    <a:pt x="20000" y="107300"/>
                  </a:cubicBezTo>
                  <a:cubicBezTo>
                    <a:pt x="20000" y="107638"/>
                    <a:pt x="20138" y="108122"/>
                    <a:pt x="20616" y="108450"/>
                  </a:cubicBezTo>
                  <a:cubicBezTo>
                    <a:pt x="22494" y="109583"/>
                    <a:pt x="39216" y="120000"/>
                    <a:pt x="40000" y="120000"/>
                  </a:cubicBezTo>
                  <a:cubicBezTo>
                    <a:pt x="42016" y="120000"/>
                    <a:pt x="53744" y="103711"/>
                    <a:pt x="55316" y="101283"/>
                  </a:cubicBezTo>
                  <a:cubicBezTo>
                    <a:pt x="56855" y="101444"/>
                    <a:pt x="58427" y="101616"/>
                    <a:pt x="60000" y="101616"/>
                  </a:cubicBezTo>
                  <a:cubicBezTo>
                    <a:pt x="61572" y="101616"/>
                    <a:pt x="63111" y="101444"/>
                    <a:pt x="64683" y="101283"/>
                  </a:cubicBezTo>
                  <a:cubicBezTo>
                    <a:pt x="66222" y="103711"/>
                    <a:pt x="77950" y="120000"/>
                    <a:pt x="80000" y="120000"/>
                  </a:cubicBezTo>
                  <a:cubicBezTo>
                    <a:pt x="80783" y="120000"/>
                    <a:pt x="97505" y="109583"/>
                    <a:pt x="99350" y="108450"/>
                  </a:cubicBezTo>
                  <a:cubicBezTo>
                    <a:pt x="99833" y="108122"/>
                    <a:pt x="100000" y="107800"/>
                    <a:pt x="100000" y="107300"/>
                  </a:cubicBezTo>
                  <a:cubicBezTo>
                    <a:pt x="100000" y="104383"/>
                    <a:pt x="93438" y="88100"/>
                    <a:pt x="92033" y="84844"/>
                  </a:cubicBezTo>
                  <a:cubicBezTo>
                    <a:pt x="93883" y="82233"/>
                    <a:pt x="95450" y="79472"/>
                    <a:pt x="96722" y="76361"/>
                  </a:cubicBezTo>
                  <a:cubicBezTo>
                    <a:pt x="99833" y="76038"/>
                    <a:pt x="120000" y="73777"/>
                    <a:pt x="120000" y="71327"/>
                  </a:cubicBezTo>
                  <a:lnTo>
                    <a:pt x="120000" y="48527"/>
                  </a:lnTo>
                  <a:cubicBezTo>
                    <a:pt x="120000" y="46083"/>
                    <a:pt x="99833" y="43811"/>
                    <a:pt x="96722" y="43488"/>
                  </a:cubicBezTo>
                  <a:cubicBezTo>
                    <a:pt x="95450" y="40550"/>
                    <a:pt x="93883" y="37616"/>
                    <a:pt x="92033" y="35011"/>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48" name="Google Shape;148;p10"/>
            <p:cNvSpPr/>
            <p:nvPr/>
          </p:nvSpPr>
          <p:spPr>
            <a:xfrm>
              <a:off x="3006475" y="5342850"/>
              <a:ext cx="196800" cy="196500"/>
            </a:xfrm>
            <a:custGeom>
              <a:rect b="b" l="l" r="r" t="t"/>
              <a:pathLst>
                <a:path extrusionOk="0" h="120000" w="120000">
                  <a:moveTo>
                    <a:pt x="60000" y="36000"/>
                  </a:moveTo>
                  <a:cubicBezTo>
                    <a:pt x="73211" y="36000"/>
                    <a:pt x="84000" y="46777"/>
                    <a:pt x="84000" y="59994"/>
                  </a:cubicBezTo>
                  <a:cubicBezTo>
                    <a:pt x="84000" y="73222"/>
                    <a:pt x="73211" y="84005"/>
                    <a:pt x="60000" y="84005"/>
                  </a:cubicBezTo>
                  <a:cubicBezTo>
                    <a:pt x="46788" y="84005"/>
                    <a:pt x="36000" y="73222"/>
                    <a:pt x="36000" y="59994"/>
                  </a:cubicBezTo>
                  <a:cubicBezTo>
                    <a:pt x="36000" y="46777"/>
                    <a:pt x="46788" y="36000"/>
                    <a:pt x="60000" y="36000"/>
                  </a:cubicBezTo>
                  <a:close/>
                  <a:moveTo>
                    <a:pt x="2255" y="71250"/>
                  </a:moveTo>
                  <a:lnTo>
                    <a:pt x="16488" y="73500"/>
                  </a:lnTo>
                  <a:cubicBezTo>
                    <a:pt x="17333" y="76122"/>
                    <a:pt x="18461" y="78650"/>
                    <a:pt x="19772" y="81183"/>
                  </a:cubicBezTo>
                  <a:cubicBezTo>
                    <a:pt x="17066" y="84838"/>
                    <a:pt x="14255" y="88316"/>
                    <a:pt x="11527" y="91877"/>
                  </a:cubicBezTo>
                  <a:cubicBezTo>
                    <a:pt x="11161" y="92433"/>
                    <a:pt x="10872" y="92994"/>
                    <a:pt x="10872" y="93655"/>
                  </a:cubicBezTo>
                  <a:cubicBezTo>
                    <a:pt x="10872" y="96377"/>
                    <a:pt x="21927" y="106400"/>
                    <a:pt x="24366" y="108650"/>
                  </a:cubicBezTo>
                  <a:cubicBezTo>
                    <a:pt x="24944" y="109127"/>
                    <a:pt x="25600" y="109411"/>
                    <a:pt x="26338" y="109411"/>
                  </a:cubicBezTo>
                  <a:cubicBezTo>
                    <a:pt x="26994" y="109411"/>
                    <a:pt x="27755" y="109227"/>
                    <a:pt x="28227" y="108744"/>
                  </a:cubicBezTo>
                  <a:lnTo>
                    <a:pt x="39283" y="100400"/>
                  </a:lnTo>
                  <a:cubicBezTo>
                    <a:pt x="41516" y="101527"/>
                    <a:pt x="43877" y="102572"/>
                    <a:pt x="46316" y="103311"/>
                  </a:cubicBezTo>
                  <a:lnTo>
                    <a:pt x="48472" y="117655"/>
                  </a:lnTo>
                  <a:cubicBezTo>
                    <a:pt x="48655" y="118972"/>
                    <a:pt x="49972" y="120000"/>
                    <a:pt x="51283" y="120000"/>
                  </a:cubicBezTo>
                  <a:lnTo>
                    <a:pt x="68716" y="120000"/>
                  </a:lnTo>
                  <a:cubicBezTo>
                    <a:pt x="70027" y="120000"/>
                    <a:pt x="71155" y="119061"/>
                    <a:pt x="71527" y="117744"/>
                  </a:cubicBezTo>
                  <a:cubicBezTo>
                    <a:pt x="72755" y="113161"/>
                    <a:pt x="73211" y="107994"/>
                    <a:pt x="73683" y="103216"/>
                  </a:cubicBezTo>
                  <a:cubicBezTo>
                    <a:pt x="76205" y="102461"/>
                    <a:pt x="78561" y="101527"/>
                    <a:pt x="80900" y="100305"/>
                  </a:cubicBezTo>
                  <a:lnTo>
                    <a:pt x="91672" y="108744"/>
                  </a:lnTo>
                  <a:cubicBezTo>
                    <a:pt x="92244" y="109127"/>
                    <a:pt x="92900" y="109411"/>
                    <a:pt x="93638" y="109411"/>
                  </a:cubicBezTo>
                  <a:cubicBezTo>
                    <a:pt x="96372" y="109411"/>
                    <a:pt x="106872" y="97972"/>
                    <a:pt x="108738" y="95438"/>
                  </a:cubicBezTo>
                  <a:cubicBezTo>
                    <a:pt x="109211" y="94972"/>
                    <a:pt x="109394" y="94311"/>
                    <a:pt x="109394" y="93655"/>
                  </a:cubicBezTo>
                  <a:cubicBezTo>
                    <a:pt x="109394" y="92900"/>
                    <a:pt x="109127" y="92344"/>
                    <a:pt x="108738" y="91783"/>
                  </a:cubicBezTo>
                  <a:cubicBezTo>
                    <a:pt x="105744" y="88227"/>
                    <a:pt x="102933" y="84744"/>
                    <a:pt x="100305" y="80994"/>
                  </a:cubicBezTo>
                  <a:cubicBezTo>
                    <a:pt x="101516" y="78650"/>
                    <a:pt x="102566" y="76311"/>
                    <a:pt x="103300" y="73872"/>
                  </a:cubicBezTo>
                  <a:lnTo>
                    <a:pt x="117844" y="71616"/>
                  </a:lnTo>
                  <a:cubicBezTo>
                    <a:pt x="119055" y="71438"/>
                    <a:pt x="120000" y="70027"/>
                    <a:pt x="120000" y="68811"/>
                  </a:cubicBezTo>
                  <a:lnTo>
                    <a:pt x="120000" y="51466"/>
                  </a:lnTo>
                  <a:cubicBezTo>
                    <a:pt x="120000" y="50155"/>
                    <a:pt x="119055" y="48933"/>
                    <a:pt x="117744" y="48650"/>
                  </a:cubicBezTo>
                  <a:lnTo>
                    <a:pt x="103483" y="46494"/>
                  </a:lnTo>
                  <a:cubicBezTo>
                    <a:pt x="102644" y="43877"/>
                    <a:pt x="101516" y="41333"/>
                    <a:pt x="100305" y="38811"/>
                  </a:cubicBezTo>
                  <a:cubicBezTo>
                    <a:pt x="102933" y="35144"/>
                    <a:pt x="105744" y="31772"/>
                    <a:pt x="108472" y="28116"/>
                  </a:cubicBezTo>
                  <a:cubicBezTo>
                    <a:pt x="108838" y="27555"/>
                    <a:pt x="109127" y="26994"/>
                    <a:pt x="109127" y="26344"/>
                  </a:cubicBezTo>
                  <a:cubicBezTo>
                    <a:pt x="109127" y="23711"/>
                    <a:pt x="98050" y="13583"/>
                    <a:pt x="95611" y="11333"/>
                  </a:cubicBezTo>
                  <a:cubicBezTo>
                    <a:pt x="95055" y="10872"/>
                    <a:pt x="94400" y="10588"/>
                    <a:pt x="93638" y="10588"/>
                  </a:cubicBezTo>
                  <a:cubicBezTo>
                    <a:pt x="93005" y="10588"/>
                    <a:pt x="92350" y="10772"/>
                    <a:pt x="91772" y="11238"/>
                  </a:cubicBezTo>
                  <a:lnTo>
                    <a:pt x="80716" y="19583"/>
                  </a:lnTo>
                  <a:cubicBezTo>
                    <a:pt x="78461" y="18466"/>
                    <a:pt x="76122" y="17427"/>
                    <a:pt x="73683" y="16688"/>
                  </a:cubicBezTo>
                  <a:lnTo>
                    <a:pt x="71527" y="2333"/>
                  </a:lnTo>
                  <a:cubicBezTo>
                    <a:pt x="71344" y="1027"/>
                    <a:pt x="70027" y="0"/>
                    <a:pt x="68716" y="0"/>
                  </a:cubicBezTo>
                  <a:lnTo>
                    <a:pt x="51283" y="0"/>
                  </a:lnTo>
                  <a:cubicBezTo>
                    <a:pt x="49972" y="0"/>
                    <a:pt x="48838" y="933"/>
                    <a:pt x="48472" y="2244"/>
                  </a:cubicBezTo>
                  <a:cubicBezTo>
                    <a:pt x="47238" y="6838"/>
                    <a:pt x="46788" y="12000"/>
                    <a:pt x="46316" y="16688"/>
                  </a:cubicBezTo>
                  <a:cubicBezTo>
                    <a:pt x="43772" y="17516"/>
                    <a:pt x="41433" y="18466"/>
                    <a:pt x="39094" y="19677"/>
                  </a:cubicBezTo>
                  <a:lnTo>
                    <a:pt x="28305" y="11238"/>
                  </a:lnTo>
                  <a:cubicBezTo>
                    <a:pt x="27755" y="10872"/>
                    <a:pt x="27094" y="10588"/>
                    <a:pt x="26338" y="10588"/>
                  </a:cubicBezTo>
                  <a:cubicBezTo>
                    <a:pt x="23627" y="10588"/>
                    <a:pt x="13127" y="21938"/>
                    <a:pt x="11238" y="24461"/>
                  </a:cubicBezTo>
                  <a:cubicBezTo>
                    <a:pt x="10788" y="25027"/>
                    <a:pt x="10605" y="25677"/>
                    <a:pt x="10605" y="26344"/>
                  </a:cubicBezTo>
                  <a:cubicBezTo>
                    <a:pt x="10605" y="26994"/>
                    <a:pt x="10872" y="27650"/>
                    <a:pt x="11238" y="28216"/>
                  </a:cubicBezTo>
                  <a:cubicBezTo>
                    <a:pt x="14255" y="31772"/>
                    <a:pt x="17066" y="35255"/>
                    <a:pt x="19694" y="38994"/>
                  </a:cubicBezTo>
                  <a:cubicBezTo>
                    <a:pt x="18461" y="41333"/>
                    <a:pt x="17433" y="43688"/>
                    <a:pt x="16700" y="46122"/>
                  </a:cubicBezTo>
                  <a:lnTo>
                    <a:pt x="2150" y="48366"/>
                  </a:lnTo>
                  <a:cubicBezTo>
                    <a:pt x="944" y="48561"/>
                    <a:pt x="0" y="49972"/>
                    <a:pt x="0" y="51183"/>
                  </a:cubicBezTo>
                  <a:lnTo>
                    <a:pt x="0" y="68527"/>
                  </a:lnTo>
                  <a:cubicBezTo>
                    <a:pt x="0" y="69827"/>
                    <a:pt x="944" y="71061"/>
                    <a:pt x="2255" y="7125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49" name="Google Shape;149;p10"/>
            <p:cNvSpPr/>
            <p:nvPr/>
          </p:nvSpPr>
          <p:spPr>
            <a:xfrm>
              <a:off x="3184275" y="5463500"/>
              <a:ext cx="117900" cy="113100"/>
            </a:xfrm>
            <a:custGeom>
              <a:rect b="b" l="l" r="r" t="t"/>
              <a:pathLst>
                <a:path extrusionOk="0" h="120000" w="120000">
                  <a:moveTo>
                    <a:pt x="60000" y="80755"/>
                  </a:moveTo>
                  <a:cubicBezTo>
                    <a:pt x="49061" y="80755"/>
                    <a:pt x="40000" y="71483"/>
                    <a:pt x="40000" y="59905"/>
                  </a:cubicBezTo>
                  <a:cubicBezTo>
                    <a:pt x="40000" y="48516"/>
                    <a:pt x="49061" y="39066"/>
                    <a:pt x="60000" y="39066"/>
                  </a:cubicBezTo>
                  <a:cubicBezTo>
                    <a:pt x="70938" y="39066"/>
                    <a:pt x="80000" y="48516"/>
                    <a:pt x="80000" y="59905"/>
                  </a:cubicBezTo>
                  <a:cubicBezTo>
                    <a:pt x="80000" y="71294"/>
                    <a:pt x="71077" y="80755"/>
                    <a:pt x="60000" y="80755"/>
                  </a:cubicBezTo>
                  <a:close/>
                  <a:moveTo>
                    <a:pt x="120000" y="71294"/>
                  </a:moveTo>
                  <a:lnTo>
                    <a:pt x="120000" y="48516"/>
                  </a:lnTo>
                  <a:cubicBezTo>
                    <a:pt x="120000" y="46072"/>
                    <a:pt x="99833" y="43788"/>
                    <a:pt x="96722" y="43461"/>
                  </a:cubicBezTo>
                  <a:cubicBezTo>
                    <a:pt x="95450" y="40533"/>
                    <a:pt x="93883" y="37605"/>
                    <a:pt x="92033" y="35000"/>
                  </a:cubicBezTo>
                  <a:cubicBezTo>
                    <a:pt x="93438" y="31750"/>
                    <a:pt x="100000" y="15461"/>
                    <a:pt x="100000" y="12527"/>
                  </a:cubicBezTo>
                  <a:cubicBezTo>
                    <a:pt x="100000" y="12200"/>
                    <a:pt x="99833" y="11722"/>
                    <a:pt x="99350" y="11400"/>
                  </a:cubicBezTo>
                  <a:cubicBezTo>
                    <a:pt x="97505" y="10238"/>
                    <a:pt x="80783" y="0"/>
                    <a:pt x="80000" y="0"/>
                  </a:cubicBezTo>
                  <a:lnTo>
                    <a:pt x="79044" y="316"/>
                  </a:lnTo>
                  <a:cubicBezTo>
                    <a:pt x="73744" y="5866"/>
                    <a:pt x="69061" y="12200"/>
                    <a:pt x="64683" y="18555"/>
                  </a:cubicBezTo>
                  <a:cubicBezTo>
                    <a:pt x="63111" y="18377"/>
                    <a:pt x="61572" y="18238"/>
                    <a:pt x="60000" y="18238"/>
                  </a:cubicBezTo>
                  <a:cubicBezTo>
                    <a:pt x="58427" y="18238"/>
                    <a:pt x="56855" y="18377"/>
                    <a:pt x="55316" y="18555"/>
                  </a:cubicBezTo>
                  <a:cubicBezTo>
                    <a:pt x="53744" y="16100"/>
                    <a:pt x="42016" y="0"/>
                    <a:pt x="40000" y="0"/>
                  </a:cubicBezTo>
                  <a:cubicBezTo>
                    <a:pt x="39216" y="0"/>
                    <a:pt x="22494" y="10427"/>
                    <a:pt x="20616" y="11400"/>
                  </a:cubicBezTo>
                  <a:cubicBezTo>
                    <a:pt x="20138" y="11722"/>
                    <a:pt x="20000" y="12200"/>
                    <a:pt x="20000" y="12527"/>
                  </a:cubicBezTo>
                  <a:cubicBezTo>
                    <a:pt x="20000" y="15305"/>
                    <a:pt x="26566" y="31750"/>
                    <a:pt x="27966" y="35000"/>
                  </a:cubicBezTo>
                  <a:cubicBezTo>
                    <a:pt x="26083" y="37605"/>
                    <a:pt x="24511" y="40533"/>
                    <a:pt x="23283" y="43461"/>
                  </a:cubicBezTo>
                  <a:cubicBezTo>
                    <a:pt x="20138" y="43788"/>
                    <a:pt x="0" y="46072"/>
                    <a:pt x="0" y="48516"/>
                  </a:cubicBezTo>
                  <a:lnTo>
                    <a:pt x="0" y="71294"/>
                  </a:lnTo>
                  <a:cubicBezTo>
                    <a:pt x="0" y="73755"/>
                    <a:pt x="20138" y="76038"/>
                    <a:pt x="23283" y="76361"/>
                  </a:cubicBezTo>
                  <a:cubicBezTo>
                    <a:pt x="24511" y="79444"/>
                    <a:pt x="26083" y="82205"/>
                    <a:pt x="27966" y="84822"/>
                  </a:cubicBezTo>
                  <a:cubicBezTo>
                    <a:pt x="26566" y="88088"/>
                    <a:pt x="20000" y="104527"/>
                    <a:pt x="20000" y="107288"/>
                  </a:cubicBezTo>
                  <a:cubicBezTo>
                    <a:pt x="20000" y="107611"/>
                    <a:pt x="20138" y="108100"/>
                    <a:pt x="20616" y="108427"/>
                  </a:cubicBezTo>
                  <a:cubicBezTo>
                    <a:pt x="22494" y="109583"/>
                    <a:pt x="39216" y="120000"/>
                    <a:pt x="40000" y="120000"/>
                  </a:cubicBezTo>
                  <a:cubicBezTo>
                    <a:pt x="42016" y="120000"/>
                    <a:pt x="53744" y="103716"/>
                    <a:pt x="55316" y="101255"/>
                  </a:cubicBezTo>
                  <a:cubicBezTo>
                    <a:pt x="56855" y="101422"/>
                    <a:pt x="58427" y="101583"/>
                    <a:pt x="60000" y="101583"/>
                  </a:cubicBezTo>
                  <a:cubicBezTo>
                    <a:pt x="61572" y="101583"/>
                    <a:pt x="63111" y="101422"/>
                    <a:pt x="64683" y="101255"/>
                  </a:cubicBezTo>
                  <a:cubicBezTo>
                    <a:pt x="66222" y="103716"/>
                    <a:pt x="77950" y="120000"/>
                    <a:pt x="80000" y="120000"/>
                  </a:cubicBezTo>
                  <a:cubicBezTo>
                    <a:pt x="80783" y="120000"/>
                    <a:pt x="97505" y="109583"/>
                    <a:pt x="99350" y="108427"/>
                  </a:cubicBezTo>
                  <a:cubicBezTo>
                    <a:pt x="99833" y="108100"/>
                    <a:pt x="100000" y="107766"/>
                    <a:pt x="100000" y="107288"/>
                  </a:cubicBezTo>
                  <a:cubicBezTo>
                    <a:pt x="100000" y="104366"/>
                    <a:pt x="93438" y="88088"/>
                    <a:pt x="92033" y="84822"/>
                  </a:cubicBezTo>
                  <a:cubicBezTo>
                    <a:pt x="93883" y="82205"/>
                    <a:pt x="95450" y="79444"/>
                    <a:pt x="96722" y="76361"/>
                  </a:cubicBezTo>
                  <a:cubicBezTo>
                    <a:pt x="99833" y="76038"/>
                    <a:pt x="120000" y="73755"/>
                    <a:pt x="120000" y="71294"/>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150" name="Google Shape;150;p10"/>
          <p:cNvSpPr/>
          <p:nvPr/>
        </p:nvSpPr>
        <p:spPr>
          <a:xfrm>
            <a:off x="664263" y="5858073"/>
            <a:ext cx="879900" cy="687000"/>
          </a:xfrm>
          <a:custGeom>
            <a:rect b="b" l="l" r="r" t="t"/>
            <a:pathLst>
              <a:path extrusionOk="0" h="120000" w="120000">
                <a:moveTo>
                  <a:pt x="101255" y="84000"/>
                </a:moveTo>
                <a:cubicBezTo>
                  <a:pt x="96094" y="84000"/>
                  <a:pt x="91883" y="78594"/>
                  <a:pt x="91883" y="72000"/>
                </a:cubicBezTo>
                <a:cubicBezTo>
                  <a:pt x="91883" y="65405"/>
                  <a:pt x="96094" y="60000"/>
                  <a:pt x="101255" y="60000"/>
                </a:cubicBezTo>
                <a:cubicBezTo>
                  <a:pt x="106411" y="60000"/>
                  <a:pt x="110627" y="65405"/>
                  <a:pt x="110627" y="72000"/>
                </a:cubicBezTo>
                <a:cubicBezTo>
                  <a:pt x="110627" y="78594"/>
                  <a:pt x="106411" y="84000"/>
                  <a:pt x="101255" y="84000"/>
                </a:cubicBezTo>
                <a:close/>
                <a:moveTo>
                  <a:pt x="30238" y="47994"/>
                </a:moveTo>
                <a:lnTo>
                  <a:pt x="35450" y="21227"/>
                </a:lnTo>
                <a:cubicBezTo>
                  <a:pt x="35622" y="20405"/>
                  <a:pt x="36805" y="19200"/>
                  <a:pt x="37500" y="19200"/>
                </a:cubicBezTo>
                <a:lnTo>
                  <a:pt x="82505" y="19200"/>
                </a:lnTo>
                <a:cubicBezTo>
                  <a:pt x="83205" y="19200"/>
                  <a:pt x="84383" y="20405"/>
                  <a:pt x="84550" y="21227"/>
                </a:cubicBezTo>
                <a:lnTo>
                  <a:pt x="89766" y="47994"/>
                </a:lnTo>
                <a:cubicBezTo>
                  <a:pt x="89766" y="47994"/>
                  <a:pt x="30238" y="47994"/>
                  <a:pt x="30238" y="47994"/>
                </a:cubicBezTo>
                <a:close/>
                <a:moveTo>
                  <a:pt x="18750" y="84000"/>
                </a:moveTo>
                <a:cubicBezTo>
                  <a:pt x="13594" y="84000"/>
                  <a:pt x="9377" y="78594"/>
                  <a:pt x="9377" y="72000"/>
                </a:cubicBezTo>
                <a:cubicBezTo>
                  <a:pt x="9377" y="65405"/>
                  <a:pt x="13594" y="60000"/>
                  <a:pt x="18750" y="60000"/>
                </a:cubicBezTo>
                <a:cubicBezTo>
                  <a:pt x="23911" y="60000"/>
                  <a:pt x="28122" y="65405"/>
                  <a:pt x="28122" y="72000"/>
                </a:cubicBezTo>
                <a:cubicBezTo>
                  <a:pt x="28122" y="78594"/>
                  <a:pt x="23911" y="84000"/>
                  <a:pt x="18750" y="84000"/>
                </a:cubicBezTo>
                <a:close/>
                <a:moveTo>
                  <a:pt x="106883" y="47994"/>
                </a:moveTo>
                <a:lnTo>
                  <a:pt x="105238" y="47994"/>
                </a:lnTo>
                <a:lnTo>
                  <a:pt x="99088" y="16577"/>
                </a:lnTo>
                <a:cubicBezTo>
                  <a:pt x="97266" y="7127"/>
                  <a:pt x="90122" y="0"/>
                  <a:pt x="82505" y="0"/>
                </a:cubicBezTo>
                <a:lnTo>
                  <a:pt x="37500" y="0"/>
                </a:lnTo>
                <a:cubicBezTo>
                  <a:pt x="29883" y="0"/>
                  <a:pt x="22738" y="7127"/>
                  <a:pt x="20916" y="16577"/>
                </a:cubicBezTo>
                <a:lnTo>
                  <a:pt x="14761" y="47994"/>
                </a:lnTo>
                <a:lnTo>
                  <a:pt x="13122" y="47994"/>
                </a:lnTo>
                <a:cubicBezTo>
                  <a:pt x="5861" y="47994"/>
                  <a:pt x="0" y="55500"/>
                  <a:pt x="0" y="64800"/>
                </a:cubicBezTo>
                <a:lnTo>
                  <a:pt x="0" y="93600"/>
                </a:lnTo>
                <a:cubicBezTo>
                  <a:pt x="0" y="94950"/>
                  <a:pt x="822" y="96000"/>
                  <a:pt x="1877" y="96000"/>
                </a:cubicBezTo>
                <a:lnTo>
                  <a:pt x="7500" y="96000"/>
                </a:lnTo>
                <a:lnTo>
                  <a:pt x="7500" y="105600"/>
                </a:lnTo>
                <a:cubicBezTo>
                  <a:pt x="7500" y="113544"/>
                  <a:pt x="12538" y="120000"/>
                  <a:pt x="18750" y="120000"/>
                </a:cubicBezTo>
                <a:cubicBezTo>
                  <a:pt x="24961" y="120000"/>
                  <a:pt x="30000" y="113544"/>
                  <a:pt x="30000" y="105600"/>
                </a:cubicBezTo>
                <a:lnTo>
                  <a:pt x="30000" y="96000"/>
                </a:lnTo>
                <a:lnTo>
                  <a:pt x="90005" y="96000"/>
                </a:lnTo>
                <a:lnTo>
                  <a:pt x="90005" y="105600"/>
                </a:lnTo>
                <a:cubicBezTo>
                  <a:pt x="90005" y="113544"/>
                  <a:pt x="95044" y="120000"/>
                  <a:pt x="101255" y="120000"/>
                </a:cubicBezTo>
                <a:cubicBezTo>
                  <a:pt x="107461" y="120000"/>
                  <a:pt x="112500" y="113544"/>
                  <a:pt x="112500" y="105600"/>
                </a:cubicBezTo>
                <a:lnTo>
                  <a:pt x="112500" y="96000"/>
                </a:lnTo>
                <a:lnTo>
                  <a:pt x="118127" y="96000"/>
                </a:lnTo>
                <a:cubicBezTo>
                  <a:pt x="119183" y="96000"/>
                  <a:pt x="120000" y="94950"/>
                  <a:pt x="120000" y="93600"/>
                </a:cubicBezTo>
                <a:lnTo>
                  <a:pt x="120000" y="64800"/>
                </a:lnTo>
                <a:cubicBezTo>
                  <a:pt x="120000" y="55500"/>
                  <a:pt x="114150" y="47994"/>
                  <a:pt x="106883" y="47994"/>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51" name="Google Shape;151;p10"/>
          <p:cNvSpPr/>
          <p:nvPr/>
        </p:nvSpPr>
        <p:spPr>
          <a:xfrm>
            <a:off x="3587325" y="5756825"/>
            <a:ext cx="827400" cy="890400"/>
          </a:xfrm>
          <a:custGeom>
            <a:rect b="b" l="l" r="r" t="t"/>
            <a:pathLst>
              <a:path extrusionOk="0" h="120000" w="120000">
                <a:moveTo>
                  <a:pt x="9233" y="92138"/>
                </a:moveTo>
                <a:lnTo>
                  <a:pt x="29988" y="92138"/>
                </a:lnTo>
                <a:lnTo>
                  <a:pt x="29988" y="111427"/>
                </a:lnTo>
                <a:lnTo>
                  <a:pt x="9233" y="111427"/>
                </a:lnTo>
                <a:cubicBezTo>
                  <a:pt x="9233" y="111427"/>
                  <a:pt x="9233" y="92138"/>
                  <a:pt x="9233" y="92138"/>
                </a:cubicBezTo>
                <a:close/>
                <a:moveTo>
                  <a:pt x="9233" y="66433"/>
                </a:moveTo>
                <a:lnTo>
                  <a:pt x="29988" y="66433"/>
                </a:lnTo>
                <a:lnTo>
                  <a:pt x="29988" y="87861"/>
                </a:lnTo>
                <a:lnTo>
                  <a:pt x="9233" y="87861"/>
                </a:lnTo>
                <a:cubicBezTo>
                  <a:pt x="9233" y="87861"/>
                  <a:pt x="9233" y="66433"/>
                  <a:pt x="9233" y="66433"/>
                </a:cubicBezTo>
                <a:close/>
                <a:moveTo>
                  <a:pt x="9233" y="42861"/>
                </a:moveTo>
                <a:lnTo>
                  <a:pt x="29988" y="42861"/>
                </a:lnTo>
                <a:lnTo>
                  <a:pt x="29988" y="62144"/>
                </a:lnTo>
                <a:lnTo>
                  <a:pt x="9233" y="62144"/>
                </a:lnTo>
                <a:cubicBezTo>
                  <a:pt x="9233" y="62144"/>
                  <a:pt x="9233" y="42861"/>
                  <a:pt x="9233" y="42861"/>
                </a:cubicBezTo>
                <a:close/>
                <a:moveTo>
                  <a:pt x="27688" y="10722"/>
                </a:moveTo>
                <a:cubicBezTo>
                  <a:pt x="27688" y="9583"/>
                  <a:pt x="28766" y="8577"/>
                  <a:pt x="29988" y="8577"/>
                </a:cubicBezTo>
                <a:lnTo>
                  <a:pt x="34611" y="8577"/>
                </a:lnTo>
                <a:cubicBezTo>
                  <a:pt x="35844" y="8577"/>
                  <a:pt x="36916" y="9583"/>
                  <a:pt x="36916" y="10722"/>
                </a:cubicBezTo>
                <a:lnTo>
                  <a:pt x="36916" y="30000"/>
                </a:lnTo>
                <a:cubicBezTo>
                  <a:pt x="36916" y="31138"/>
                  <a:pt x="35844" y="32150"/>
                  <a:pt x="34611" y="32150"/>
                </a:cubicBezTo>
                <a:lnTo>
                  <a:pt x="29988" y="32150"/>
                </a:lnTo>
                <a:cubicBezTo>
                  <a:pt x="28766" y="32150"/>
                  <a:pt x="27688" y="31138"/>
                  <a:pt x="27688" y="30000"/>
                </a:cubicBezTo>
                <a:cubicBezTo>
                  <a:pt x="27688" y="30000"/>
                  <a:pt x="27688" y="10722"/>
                  <a:pt x="27688" y="10722"/>
                </a:cubicBezTo>
                <a:close/>
                <a:moveTo>
                  <a:pt x="57683" y="42861"/>
                </a:moveTo>
                <a:lnTo>
                  <a:pt x="57683" y="62144"/>
                </a:lnTo>
                <a:lnTo>
                  <a:pt x="34611" y="62144"/>
                </a:lnTo>
                <a:lnTo>
                  <a:pt x="34611" y="42861"/>
                </a:lnTo>
                <a:cubicBezTo>
                  <a:pt x="34611" y="42861"/>
                  <a:pt x="57683" y="42861"/>
                  <a:pt x="57683" y="42861"/>
                </a:cubicBezTo>
                <a:close/>
                <a:moveTo>
                  <a:pt x="62305" y="92138"/>
                </a:moveTo>
                <a:lnTo>
                  <a:pt x="85377" y="92138"/>
                </a:lnTo>
                <a:lnTo>
                  <a:pt x="85377" y="111427"/>
                </a:lnTo>
                <a:lnTo>
                  <a:pt x="62305" y="111427"/>
                </a:lnTo>
                <a:cubicBezTo>
                  <a:pt x="62305" y="111427"/>
                  <a:pt x="62305" y="92138"/>
                  <a:pt x="62305" y="92138"/>
                </a:cubicBezTo>
                <a:close/>
                <a:moveTo>
                  <a:pt x="62305" y="66433"/>
                </a:moveTo>
                <a:lnTo>
                  <a:pt x="85377" y="66433"/>
                </a:lnTo>
                <a:lnTo>
                  <a:pt x="85377" y="87861"/>
                </a:lnTo>
                <a:lnTo>
                  <a:pt x="62305" y="87861"/>
                </a:lnTo>
                <a:cubicBezTo>
                  <a:pt x="62305" y="87861"/>
                  <a:pt x="62305" y="66433"/>
                  <a:pt x="62305" y="66433"/>
                </a:cubicBezTo>
                <a:close/>
                <a:moveTo>
                  <a:pt x="62305" y="42861"/>
                </a:moveTo>
                <a:lnTo>
                  <a:pt x="85377" y="42861"/>
                </a:lnTo>
                <a:lnTo>
                  <a:pt x="85377" y="62144"/>
                </a:lnTo>
                <a:lnTo>
                  <a:pt x="62305" y="62144"/>
                </a:lnTo>
                <a:cubicBezTo>
                  <a:pt x="62305" y="62144"/>
                  <a:pt x="62305" y="42861"/>
                  <a:pt x="62305" y="42861"/>
                </a:cubicBezTo>
                <a:close/>
                <a:moveTo>
                  <a:pt x="83072" y="10722"/>
                </a:moveTo>
                <a:cubicBezTo>
                  <a:pt x="83072" y="9583"/>
                  <a:pt x="84155" y="8577"/>
                  <a:pt x="85377" y="8577"/>
                </a:cubicBezTo>
                <a:lnTo>
                  <a:pt x="90000" y="8577"/>
                </a:lnTo>
                <a:cubicBezTo>
                  <a:pt x="91222" y="8577"/>
                  <a:pt x="92305" y="9583"/>
                  <a:pt x="92305" y="10722"/>
                </a:cubicBezTo>
                <a:lnTo>
                  <a:pt x="92305" y="30000"/>
                </a:lnTo>
                <a:cubicBezTo>
                  <a:pt x="92305" y="31138"/>
                  <a:pt x="91222" y="32150"/>
                  <a:pt x="90000" y="32150"/>
                </a:cubicBezTo>
                <a:lnTo>
                  <a:pt x="85377" y="32150"/>
                </a:lnTo>
                <a:cubicBezTo>
                  <a:pt x="84155" y="32150"/>
                  <a:pt x="83072" y="31138"/>
                  <a:pt x="83072" y="30000"/>
                </a:cubicBezTo>
                <a:cubicBezTo>
                  <a:pt x="83072" y="30000"/>
                  <a:pt x="83072" y="10722"/>
                  <a:pt x="83072" y="10722"/>
                </a:cubicBezTo>
                <a:close/>
                <a:moveTo>
                  <a:pt x="110766" y="42861"/>
                </a:moveTo>
                <a:lnTo>
                  <a:pt x="110766" y="62144"/>
                </a:lnTo>
                <a:lnTo>
                  <a:pt x="90000" y="62144"/>
                </a:lnTo>
                <a:lnTo>
                  <a:pt x="90000" y="42861"/>
                </a:lnTo>
                <a:cubicBezTo>
                  <a:pt x="90000" y="42861"/>
                  <a:pt x="110766" y="42861"/>
                  <a:pt x="110766" y="42861"/>
                </a:cubicBezTo>
                <a:close/>
                <a:moveTo>
                  <a:pt x="110766" y="87861"/>
                </a:moveTo>
                <a:lnTo>
                  <a:pt x="90000" y="87861"/>
                </a:lnTo>
                <a:lnTo>
                  <a:pt x="90000" y="66433"/>
                </a:lnTo>
                <a:lnTo>
                  <a:pt x="110766" y="66433"/>
                </a:lnTo>
                <a:cubicBezTo>
                  <a:pt x="110766" y="66433"/>
                  <a:pt x="110766" y="87861"/>
                  <a:pt x="110766" y="87861"/>
                </a:cubicBezTo>
                <a:close/>
                <a:moveTo>
                  <a:pt x="110766" y="111427"/>
                </a:moveTo>
                <a:lnTo>
                  <a:pt x="90000" y="111427"/>
                </a:lnTo>
                <a:lnTo>
                  <a:pt x="90000" y="92138"/>
                </a:lnTo>
                <a:lnTo>
                  <a:pt x="110766" y="92138"/>
                </a:lnTo>
                <a:cubicBezTo>
                  <a:pt x="110766" y="92138"/>
                  <a:pt x="110766" y="111427"/>
                  <a:pt x="110766" y="111427"/>
                </a:cubicBezTo>
                <a:close/>
                <a:moveTo>
                  <a:pt x="57683" y="87861"/>
                </a:moveTo>
                <a:lnTo>
                  <a:pt x="34611" y="87861"/>
                </a:lnTo>
                <a:lnTo>
                  <a:pt x="34611" y="66433"/>
                </a:lnTo>
                <a:lnTo>
                  <a:pt x="57683" y="66433"/>
                </a:lnTo>
                <a:cubicBezTo>
                  <a:pt x="57683" y="66433"/>
                  <a:pt x="57683" y="87861"/>
                  <a:pt x="57683" y="87861"/>
                </a:cubicBezTo>
                <a:close/>
                <a:moveTo>
                  <a:pt x="57683" y="111427"/>
                </a:moveTo>
                <a:lnTo>
                  <a:pt x="34611" y="111427"/>
                </a:lnTo>
                <a:lnTo>
                  <a:pt x="34611" y="92138"/>
                </a:lnTo>
                <a:lnTo>
                  <a:pt x="57683" y="92138"/>
                </a:lnTo>
                <a:cubicBezTo>
                  <a:pt x="57683" y="92138"/>
                  <a:pt x="57683" y="111427"/>
                  <a:pt x="57683" y="111427"/>
                </a:cubicBezTo>
                <a:close/>
                <a:moveTo>
                  <a:pt x="9233" y="120000"/>
                </a:moveTo>
                <a:lnTo>
                  <a:pt x="110766" y="120000"/>
                </a:lnTo>
                <a:cubicBezTo>
                  <a:pt x="115816" y="120000"/>
                  <a:pt x="120000" y="116116"/>
                  <a:pt x="120000" y="111427"/>
                </a:cubicBezTo>
                <a:lnTo>
                  <a:pt x="120000" y="25722"/>
                </a:lnTo>
                <a:cubicBezTo>
                  <a:pt x="120000" y="21027"/>
                  <a:pt x="115816" y="17155"/>
                  <a:pt x="110766" y="17155"/>
                </a:cubicBezTo>
                <a:lnTo>
                  <a:pt x="101538" y="17155"/>
                </a:lnTo>
                <a:lnTo>
                  <a:pt x="101538" y="10722"/>
                </a:lnTo>
                <a:cubicBezTo>
                  <a:pt x="101538" y="4827"/>
                  <a:pt x="96344" y="0"/>
                  <a:pt x="90000" y="0"/>
                </a:cubicBezTo>
                <a:lnTo>
                  <a:pt x="85377" y="0"/>
                </a:lnTo>
                <a:cubicBezTo>
                  <a:pt x="79033" y="0"/>
                  <a:pt x="73844" y="4827"/>
                  <a:pt x="73844" y="10722"/>
                </a:cubicBezTo>
                <a:lnTo>
                  <a:pt x="73844" y="17155"/>
                </a:lnTo>
                <a:lnTo>
                  <a:pt x="46150" y="17155"/>
                </a:lnTo>
                <a:lnTo>
                  <a:pt x="46150" y="10722"/>
                </a:lnTo>
                <a:cubicBezTo>
                  <a:pt x="46150" y="4827"/>
                  <a:pt x="40955" y="0"/>
                  <a:pt x="34611" y="0"/>
                </a:cubicBezTo>
                <a:lnTo>
                  <a:pt x="29988" y="0"/>
                </a:lnTo>
                <a:cubicBezTo>
                  <a:pt x="23644" y="0"/>
                  <a:pt x="18461" y="4827"/>
                  <a:pt x="18461" y="10722"/>
                </a:cubicBezTo>
                <a:lnTo>
                  <a:pt x="18461" y="17155"/>
                </a:lnTo>
                <a:lnTo>
                  <a:pt x="9233" y="17155"/>
                </a:lnTo>
                <a:cubicBezTo>
                  <a:pt x="4183" y="17155"/>
                  <a:pt x="0" y="21027"/>
                  <a:pt x="0" y="25722"/>
                </a:cubicBezTo>
                <a:lnTo>
                  <a:pt x="0" y="111427"/>
                </a:lnTo>
                <a:cubicBezTo>
                  <a:pt x="0" y="116116"/>
                  <a:pt x="4183" y="120000"/>
                  <a:pt x="9233"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52" name="Google Shape;152;p10"/>
          <p:cNvGrpSpPr/>
          <p:nvPr/>
        </p:nvGrpSpPr>
        <p:grpSpPr>
          <a:xfrm>
            <a:off x="5058207" y="8764335"/>
            <a:ext cx="782399" cy="718194"/>
            <a:chOff x="-911475" y="4047450"/>
            <a:chExt cx="294900" cy="270700"/>
          </a:xfrm>
        </p:grpSpPr>
        <p:sp>
          <p:nvSpPr>
            <p:cNvPr id="153" name="Google Shape;153;p10"/>
            <p:cNvSpPr/>
            <p:nvPr/>
          </p:nvSpPr>
          <p:spPr>
            <a:xfrm>
              <a:off x="-892425" y="4142700"/>
              <a:ext cx="255600" cy="137700"/>
            </a:xfrm>
            <a:custGeom>
              <a:rect b="b" l="l" r="r" t="t"/>
              <a:pathLst>
                <a:path extrusionOk="0" h="120000" w="120000">
                  <a:moveTo>
                    <a:pt x="9227" y="0"/>
                  </a:moveTo>
                  <a:lnTo>
                    <a:pt x="9227" y="102861"/>
                  </a:lnTo>
                  <a:lnTo>
                    <a:pt x="4977" y="102861"/>
                  </a:lnTo>
                  <a:cubicBezTo>
                    <a:pt x="2233" y="102861"/>
                    <a:pt x="0" y="106744"/>
                    <a:pt x="0" y="111438"/>
                  </a:cubicBezTo>
                  <a:lnTo>
                    <a:pt x="0" y="120000"/>
                  </a:lnTo>
                  <a:lnTo>
                    <a:pt x="120000" y="120000"/>
                  </a:lnTo>
                  <a:lnTo>
                    <a:pt x="120000" y="111438"/>
                  </a:lnTo>
                  <a:cubicBezTo>
                    <a:pt x="120000" y="106744"/>
                    <a:pt x="117766" y="102861"/>
                    <a:pt x="115022" y="102861"/>
                  </a:cubicBezTo>
                  <a:lnTo>
                    <a:pt x="110766" y="102861"/>
                  </a:lnTo>
                  <a:lnTo>
                    <a:pt x="110766" y="0"/>
                  </a:lnTo>
                  <a:lnTo>
                    <a:pt x="92305" y="0"/>
                  </a:lnTo>
                  <a:lnTo>
                    <a:pt x="92305" y="102861"/>
                  </a:lnTo>
                  <a:lnTo>
                    <a:pt x="83077" y="102861"/>
                  </a:lnTo>
                  <a:lnTo>
                    <a:pt x="83077" y="0"/>
                  </a:lnTo>
                  <a:lnTo>
                    <a:pt x="64616" y="0"/>
                  </a:lnTo>
                  <a:lnTo>
                    <a:pt x="64616" y="102861"/>
                  </a:lnTo>
                  <a:lnTo>
                    <a:pt x="55383" y="102861"/>
                  </a:lnTo>
                  <a:lnTo>
                    <a:pt x="55383" y="0"/>
                  </a:lnTo>
                  <a:lnTo>
                    <a:pt x="36922" y="0"/>
                  </a:lnTo>
                  <a:lnTo>
                    <a:pt x="36922" y="102861"/>
                  </a:lnTo>
                  <a:lnTo>
                    <a:pt x="27694" y="102861"/>
                  </a:lnTo>
                  <a:lnTo>
                    <a:pt x="27694" y="0"/>
                  </a:lnTo>
                  <a:cubicBezTo>
                    <a:pt x="27694" y="0"/>
                    <a:pt x="9227" y="0"/>
                    <a:pt x="9227"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4" name="Google Shape;154;p10"/>
            <p:cNvSpPr/>
            <p:nvPr/>
          </p:nvSpPr>
          <p:spPr>
            <a:xfrm>
              <a:off x="-911475" y="4047450"/>
              <a:ext cx="294900" cy="88500"/>
            </a:xfrm>
            <a:custGeom>
              <a:rect b="b" l="l" r="r" t="t"/>
              <a:pathLst>
                <a:path extrusionOk="0" h="120000" w="120000">
                  <a:moveTo>
                    <a:pt x="0" y="106694"/>
                  </a:moveTo>
                  <a:lnTo>
                    <a:pt x="8000" y="106694"/>
                  </a:lnTo>
                  <a:cubicBezTo>
                    <a:pt x="8000" y="113977"/>
                    <a:pt x="9933" y="120000"/>
                    <a:pt x="12316" y="120000"/>
                  </a:cubicBezTo>
                  <a:lnTo>
                    <a:pt x="107694" y="120000"/>
                  </a:lnTo>
                  <a:cubicBezTo>
                    <a:pt x="110072" y="120000"/>
                    <a:pt x="112005" y="113977"/>
                    <a:pt x="112005" y="106694"/>
                  </a:cubicBezTo>
                  <a:lnTo>
                    <a:pt x="120000" y="106694"/>
                  </a:lnTo>
                  <a:lnTo>
                    <a:pt x="120000" y="80022"/>
                  </a:lnTo>
                  <a:lnTo>
                    <a:pt x="60005" y="0"/>
                  </a:lnTo>
                  <a:lnTo>
                    <a:pt x="0" y="80022"/>
                  </a:lnTo>
                  <a:cubicBezTo>
                    <a:pt x="0" y="80022"/>
                    <a:pt x="0" y="106694"/>
                    <a:pt x="0" y="106694"/>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5" name="Google Shape;155;p10"/>
            <p:cNvSpPr/>
            <p:nvPr/>
          </p:nvSpPr>
          <p:spPr>
            <a:xfrm>
              <a:off x="-911475" y="4288750"/>
              <a:ext cx="294900" cy="29400"/>
            </a:xfrm>
            <a:custGeom>
              <a:rect b="b" l="l" r="r" t="t"/>
              <a:pathLst>
                <a:path extrusionOk="0" h="120000" w="120000">
                  <a:moveTo>
                    <a:pt x="0" y="120000"/>
                  </a:moveTo>
                  <a:lnTo>
                    <a:pt x="120000" y="120000"/>
                  </a:lnTo>
                  <a:lnTo>
                    <a:pt x="120000" y="40000"/>
                  </a:lnTo>
                  <a:cubicBezTo>
                    <a:pt x="120000" y="18100"/>
                    <a:pt x="118072" y="0"/>
                    <a:pt x="115694" y="0"/>
                  </a:cubicBezTo>
                  <a:lnTo>
                    <a:pt x="4316" y="0"/>
                  </a:lnTo>
                  <a:cubicBezTo>
                    <a:pt x="1933" y="0"/>
                    <a:pt x="0" y="18100"/>
                    <a:pt x="0" y="40000"/>
                  </a:cubicBezTo>
                  <a:cubicBezTo>
                    <a:pt x="0" y="40000"/>
                    <a:pt x="0" y="120000"/>
                    <a:pt x="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grpSp>
        <p:nvGrpSpPr>
          <p:cNvPr id="156" name="Google Shape;156;p10"/>
          <p:cNvGrpSpPr/>
          <p:nvPr/>
        </p:nvGrpSpPr>
        <p:grpSpPr>
          <a:xfrm>
            <a:off x="3668748" y="7095242"/>
            <a:ext cx="664533" cy="973269"/>
            <a:chOff x="6822825" y="7520900"/>
            <a:chExt cx="176700" cy="258800"/>
          </a:xfrm>
        </p:grpSpPr>
        <p:sp>
          <p:nvSpPr>
            <p:cNvPr id="157" name="Google Shape;157;p10"/>
            <p:cNvSpPr/>
            <p:nvPr/>
          </p:nvSpPr>
          <p:spPr>
            <a:xfrm>
              <a:off x="6822825" y="7622500"/>
              <a:ext cx="176700" cy="157200"/>
            </a:xfrm>
            <a:custGeom>
              <a:rect b="b" l="l" r="r" t="t"/>
              <a:pathLst>
                <a:path extrusionOk="0" h="120000" w="120000">
                  <a:moveTo>
                    <a:pt x="120000" y="22500"/>
                  </a:moveTo>
                  <a:lnTo>
                    <a:pt x="120000" y="7500"/>
                  </a:lnTo>
                  <a:cubicBezTo>
                    <a:pt x="120000" y="3400"/>
                    <a:pt x="116983" y="0"/>
                    <a:pt x="113327" y="0"/>
                  </a:cubicBezTo>
                  <a:cubicBezTo>
                    <a:pt x="109677" y="0"/>
                    <a:pt x="106661" y="3400"/>
                    <a:pt x="106661" y="7500"/>
                  </a:cubicBezTo>
                  <a:lnTo>
                    <a:pt x="106661" y="22500"/>
                  </a:lnTo>
                  <a:cubicBezTo>
                    <a:pt x="106661" y="51450"/>
                    <a:pt x="85722" y="75005"/>
                    <a:pt x="59988" y="75005"/>
                  </a:cubicBezTo>
                  <a:cubicBezTo>
                    <a:pt x="34277" y="75005"/>
                    <a:pt x="13338" y="51450"/>
                    <a:pt x="13338" y="22500"/>
                  </a:cubicBezTo>
                  <a:lnTo>
                    <a:pt x="13338" y="7500"/>
                  </a:lnTo>
                  <a:cubicBezTo>
                    <a:pt x="13338" y="3400"/>
                    <a:pt x="10322" y="0"/>
                    <a:pt x="6666" y="0"/>
                  </a:cubicBezTo>
                  <a:cubicBezTo>
                    <a:pt x="3016" y="0"/>
                    <a:pt x="0" y="3400"/>
                    <a:pt x="0" y="7500"/>
                  </a:cubicBezTo>
                  <a:lnTo>
                    <a:pt x="0" y="22500"/>
                  </a:lnTo>
                  <a:cubicBezTo>
                    <a:pt x="0" y="57194"/>
                    <a:pt x="23338" y="85777"/>
                    <a:pt x="53344" y="89527"/>
                  </a:cubicBezTo>
                  <a:lnTo>
                    <a:pt x="53344" y="105000"/>
                  </a:lnTo>
                  <a:lnTo>
                    <a:pt x="26672" y="105000"/>
                  </a:lnTo>
                  <a:cubicBezTo>
                    <a:pt x="23016" y="105000"/>
                    <a:pt x="20005" y="108411"/>
                    <a:pt x="20005" y="112505"/>
                  </a:cubicBezTo>
                  <a:cubicBezTo>
                    <a:pt x="20005" y="116605"/>
                    <a:pt x="23016" y="120000"/>
                    <a:pt x="26672" y="120000"/>
                  </a:cubicBezTo>
                  <a:lnTo>
                    <a:pt x="93327" y="120000"/>
                  </a:lnTo>
                  <a:cubicBezTo>
                    <a:pt x="96977" y="120000"/>
                    <a:pt x="99994" y="116605"/>
                    <a:pt x="99994" y="112505"/>
                  </a:cubicBezTo>
                  <a:cubicBezTo>
                    <a:pt x="99994" y="108411"/>
                    <a:pt x="96977" y="105000"/>
                    <a:pt x="93327" y="105000"/>
                  </a:cubicBezTo>
                  <a:lnTo>
                    <a:pt x="66655" y="105000"/>
                  </a:lnTo>
                  <a:lnTo>
                    <a:pt x="66655" y="89527"/>
                  </a:lnTo>
                  <a:cubicBezTo>
                    <a:pt x="96661" y="85777"/>
                    <a:pt x="120000" y="57194"/>
                    <a:pt x="120000" y="225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58" name="Google Shape;158;p10"/>
            <p:cNvSpPr/>
            <p:nvPr/>
          </p:nvSpPr>
          <p:spPr>
            <a:xfrm>
              <a:off x="6860925" y="7520900"/>
              <a:ext cx="98100" cy="177000"/>
            </a:xfrm>
            <a:custGeom>
              <a:rect b="b" l="l" r="r" t="t"/>
              <a:pathLst>
                <a:path extrusionOk="0" h="120000" w="120000">
                  <a:moveTo>
                    <a:pt x="59983" y="120000"/>
                  </a:moveTo>
                  <a:cubicBezTo>
                    <a:pt x="92983" y="120000"/>
                    <a:pt x="120000" y="105005"/>
                    <a:pt x="120000" y="86666"/>
                  </a:cubicBezTo>
                  <a:lnTo>
                    <a:pt x="120000" y="33338"/>
                  </a:lnTo>
                  <a:cubicBezTo>
                    <a:pt x="120000" y="15005"/>
                    <a:pt x="92983" y="0"/>
                    <a:pt x="59983" y="0"/>
                  </a:cubicBezTo>
                  <a:cubicBezTo>
                    <a:pt x="26966" y="0"/>
                    <a:pt x="0" y="15005"/>
                    <a:pt x="0" y="33338"/>
                  </a:cubicBezTo>
                  <a:lnTo>
                    <a:pt x="0" y="86666"/>
                  </a:lnTo>
                  <a:cubicBezTo>
                    <a:pt x="0" y="105005"/>
                    <a:pt x="26966" y="120000"/>
                    <a:pt x="59983"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grpSp>
        <p:nvGrpSpPr>
          <p:cNvPr id="159" name="Google Shape;159;p10"/>
          <p:cNvGrpSpPr/>
          <p:nvPr/>
        </p:nvGrpSpPr>
        <p:grpSpPr>
          <a:xfrm>
            <a:off x="3518326" y="4550551"/>
            <a:ext cx="965383" cy="644135"/>
            <a:chOff x="7537725" y="2075325"/>
            <a:chExt cx="353400" cy="235800"/>
          </a:xfrm>
        </p:grpSpPr>
        <p:sp>
          <p:nvSpPr>
            <p:cNvPr id="160" name="Google Shape;160;p10"/>
            <p:cNvSpPr/>
            <p:nvPr/>
          </p:nvSpPr>
          <p:spPr>
            <a:xfrm>
              <a:off x="7620275" y="2183275"/>
              <a:ext cx="196500" cy="87900"/>
            </a:xfrm>
            <a:custGeom>
              <a:rect b="b" l="l" r="r" t="t"/>
              <a:pathLst>
                <a:path extrusionOk="0" h="120000" w="120000">
                  <a:moveTo>
                    <a:pt x="119983" y="66288"/>
                  </a:moveTo>
                  <a:lnTo>
                    <a:pt x="118296" y="0"/>
                  </a:lnTo>
                  <a:lnTo>
                    <a:pt x="64507" y="37950"/>
                  </a:lnTo>
                  <a:cubicBezTo>
                    <a:pt x="63005" y="39011"/>
                    <a:pt x="61509" y="39411"/>
                    <a:pt x="60008" y="39411"/>
                  </a:cubicBezTo>
                  <a:cubicBezTo>
                    <a:pt x="58506" y="39411"/>
                    <a:pt x="57011" y="39011"/>
                    <a:pt x="55509" y="37950"/>
                  </a:cubicBezTo>
                  <a:lnTo>
                    <a:pt x="1698" y="0"/>
                  </a:lnTo>
                  <a:lnTo>
                    <a:pt x="11" y="66288"/>
                  </a:lnTo>
                  <a:cubicBezTo>
                    <a:pt x="-725" y="95866"/>
                    <a:pt x="26930" y="120000"/>
                    <a:pt x="60008" y="120000"/>
                  </a:cubicBezTo>
                  <a:cubicBezTo>
                    <a:pt x="93085" y="120000"/>
                    <a:pt x="120742" y="95866"/>
                    <a:pt x="119983" y="66288"/>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61" name="Google Shape;161;p10"/>
            <p:cNvSpPr/>
            <p:nvPr/>
          </p:nvSpPr>
          <p:spPr>
            <a:xfrm>
              <a:off x="7537725" y="2075325"/>
              <a:ext cx="353400" cy="235800"/>
            </a:xfrm>
            <a:custGeom>
              <a:rect b="b" l="l" r="r" t="t"/>
              <a:pathLst>
                <a:path extrusionOk="0" h="120000" w="120000">
                  <a:moveTo>
                    <a:pt x="118861" y="27583"/>
                  </a:moveTo>
                  <a:lnTo>
                    <a:pt x="60516" y="77"/>
                  </a:lnTo>
                  <a:cubicBezTo>
                    <a:pt x="60311" y="0"/>
                    <a:pt x="60150" y="0"/>
                    <a:pt x="60000" y="0"/>
                  </a:cubicBezTo>
                  <a:cubicBezTo>
                    <a:pt x="59838" y="0"/>
                    <a:pt x="59688" y="0"/>
                    <a:pt x="59472" y="77"/>
                  </a:cubicBezTo>
                  <a:lnTo>
                    <a:pt x="1138" y="27583"/>
                  </a:lnTo>
                  <a:cubicBezTo>
                    <a:pt x="466" y="27966"/>
                    <a:pt x="0" y="28911"/>
                    <a:pt x="0" y="30005"/>
                  </a:cubicBezTo>
                  <a:cubicBezTo>
                    <a:pt x="0" y="31094"/>
                    <a:pt x="466" y="32033"/>
                    <a:pt x="1138" y="32427"/>
                  </a:cubicBezTo>
                  <a:lnTo>
                    <a:pt x="18483" y="40555"/>
                  </a:lnTo>
                  <a:cubicBezTo>
                    <a:pt x="15255" y="47344"/>
                    <a:pt x="13688" y="57188"/>
                    <a:pt x="13383" y="66333"/>
                  </a:cubicBezTo>
                  <a:cubicBezTo>
                    <a:pt x="11405" y="68055"/>
                    <a:pt x="10000" y="71255"/>
                    <a:pt x="10000" y="75000"/>
                  </a:cubicBezTo>
                  <a:cubicBezTo>
                    <a:pt x="10000" y="78522"/>
                    <a:pt x="11188" y="81566"/>
                    <a:pt x="13016" y="83361"/>
                  </a:cubicBezTo>
                  <a:lnTo>
                    <a:pt x="10000" y="117188"/>
                  </a:lnTo>
                  <a:cubicBezTo>
                    <a:pt x="9944" y="117900"/>
                    <a:pt x="10105" y="118594"/>
                    <a:pt x="10411" y="119138"/>
                  </a:cubicBezTo>
                  <a:cubicBezTo>
                    <a:pt x="10722" y="119694"/>
                    <a:pt x="11188" y="120000"/>
                    <a:pt x="11672" y="120000"/>
                  </a:cubicBezTo>
                  <a:lnTo>
                    <a:pt x="21661" y="120000"/>
                  </a:lnTo>
                  <a:cubicBezTo>
                    <a:pt x="22127" y="120000"/>
                    <a:pt x="22594" y="119694"/>
                    <a:pt x="22916" y="119138"/>
                  </a:cubicBezTo>
                  <a:cubicBezTo>
                    <a:pt x="23222" y="118594"/>
                    <a:pt x="23383" y="117900"/>
                    <a:pt x="23327" y="117188"/>
                  </a:cubicBezTo>
                  <a:lnTo>
                    <a:pt x="20311" y="83361"/>
                  </a:lnTo>
                  <a:cubicBezTo>
                    <a:pt x="22127" y="81566"/>
                    <a:pt x="23327" y="78522"/>
                    <a:pt x="23327" y="75000"/>
                  </a:cubicBezTo>
                  <a:cubicBezTo>
                    <a:pt x="23327" y="71333"/>
                    <a:pt x="22022" y="68200"/>
                    <a:pt x="20050" y="66488"/>
                  </a:cubicBezTo>
                  <a:cubicBezTo>
                    <a:pt x="20472" y="55938"/>
                    <a:pt x="22550" y="47344"/>
                    <a:pt x="25516" y="43827"/>
                  </a:cubicBezTo>
                  <a:lnTo>
                    <a:pt x="59472" y="59927"/>
                  </a:lnTo>
                  <a:cubicBezTo>
                    <a:pt x="59688" y="60005"/>
                    <a:pt x="59838" y="60005"/>
                    <a:pt x="60000" y="60005"/>
                  </a:cubicBezTo>
                  <a:cubicBezTo>
                    <a:pt x="60150" y="60005"/>
                    <a:pt x="60311" y="60005"/>
                    <a:pt x="60516" y="59927"/>
                  </a:cubicBezTo>
                  <a:lnTo>
                    <a:pt x="118861" y="32427"/>
                  </a:lnTo>
                  <a:cubicBezTo>
                    <a:pt x="119533" y="32033"/>
                    <a:pt x="120000" y="31094"/>
                    <a:pt x="120000" y="30005"/>
                  </a:cubicBezTo>
                  <a:cubicBezTo>
                    <a:pt x="120000" y="28911"/>
                    <a:pt x="119533" y="27966"/>
                    <a:pt x="118861" y="27583"/>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sp>
        <p:nvSpPr>
          <p:cNvPr id="162" name="Google Shape;162;p10"/>
          <p:cNvSpPr/>
          <p:nvPr/>
        </p:nvSpPr>
        <p:spPr>
          <a:xfrm>
            <a:off x="4994725" y="5893777"/>
            <a:ext cx="827400" cy="651300"/>
          </a:xfrm>
          <a:custGeom>
            <a:rect b="b" l="l" r="r" t="t"/>
            <a:pathLst>
              <a:path extrusionOk="0" h="120000" w="120000">
                <a:moveTo>
                  <a:pt x="111427" y="16794"/>
                </a:moveTo>
                <a:cubicBezTo>
                  <a:pt x="111427" y="24038"/>
                  <a:pt x="105938" y="33488"/>
                  <a:pt x="101594" y="37844"/>
                </a:cubicBezTo>
                <a:cubicBezTo>
                  <a:pt x="92611" y="46788"/>
                  <a:pt x="83638" y="55816"/>
                  <a:pt x="74733" y="64855"/>
                </a:cubicBezTo>
                <a:cubicBezTo>
                  <a:pt x="71194" y="68516"/>
                  <a:pt x="64761" y="76361"/>
                  <a:pt x="60066" y="76361"/>
                </a:cubicBezTo>
                <a:lnTo>
                  <a:pt x="59933" y="76361"/>
                </a:lnTo>
                <a:cubicBezTo>
                  <a:pt x="55250" y="76361"/>
                  <a:pt x="48822" y="68516"/>
                  <a:pt x="45272" y="64855"/>
                </a:cubicBezTo>
                <a:cubicBezTo>
                  <a:pt x="36361" y="55816"/>
                  <a:pt x="27388" y="46788"/>
                  <a:pt x="18422" y="37844"/>
                </a:cubicBezTo>
                <a:cubicBezTo>
                  <a:pt x="12388" y="31794"/>
                  <a:pt x="8572" y="23355"/>
                  <a:pt x="8572" y="13633"/>
                </a:cubicBezTo>
                <a:cubicBezTo>
                  <a:pt x="8572" y="12177"/>
                  <a:pt x="9583" y="10911"/>
                  <a:pt x="10716" y="10911"/>
                </a:cubicBezTo>
                <a:lnTo>
                  <a:pt x="109283" y="10911"/>
                </a:lnTo>
                <a:cubicBezTo>
                  <a:pt x="111838" y="10911"/>
                  <a:pt x="111427" y="14655"/>
                  <a:pt x="111427" y="16794"/>
                </a:cubicBezTo>
                <a:close/>
                <a:moveTo>
                  <a:pt x="111427" y="106355"/>
                </a:moveTo>
                <a:cubicBezTo>
                  <a:pt x="111427" y="107811"/>
                  <a:pt x="110427" y="109083"/>
                  <a:pt x="109283" y="109083"/>
                </a:cubicBezTo>
                <a:lnTo>
                  <a:pt x="10716" y="109083"/>
                </a:lnTo>
                <a:cubicBezTo>
                  <a:pt x="9583" y="109083"/>
                  <a:pt x="8572" y="107811"/>
                  <a:pt x="8572" y="106355"/>
                </a:cubicBezTo>
                <a:lnTo>
                  <a:pt x="8572" y="40900"/>
                </a:lnTo>
                <a:cubicBezTo>
                  <a:pt x="9983" y="42955"/>
                  <a:pt x="11522" y="44833"/>
                  <a:pt x="13194" y="46527"/>
                </a:cubicBezTo>
                <a:cubicBezTo>
                  <a:pt x="22766" y="55905"/>
                  <a:pt x="32411" y="65450"/>
                  <a:pt x="41716" y="75327"/>
                </a:cubicBezTo>
                <a:cubicBezTo>
                  <a:pt x="46750" y="80705"/>
                  <a:pt x="52977" y="87266"/>
                  <a:pt x="59933" y="87266"/>
                </a:cubicBezTo>
                <a:lnTo>
                  <a:pt x="60066" y="87266"/>
                </a:lnTo>
                <a:cubicBezTo>
                  <a:pt x="67038" y="87266"/>
                  <a:pt x="73261" y="80705"/>
                  <a:pt x="78283" y="75327"/>
                </a:cubicBezTo>
                <a:cubicBezTo>
                  <a:pt x="87588" y="65450"/>
                  <a:pt x="97233" y="55905"/>
                  <a:pt x="106816" y="46527"/>
                </a:cubicBezTo>
                <a:cubicBezTo>
                  <a:pt x="108494" y="44833"/>
                  <a:pt x="110016" y="42955"/>
                  <a:pt x="111427" y="40900"/>
                </a:cubicBezTo>
                <a:cubicBezTo>
                  <a:pt x="111427" y="40900"/>
                  <a:pt x="111427" y="106355"/>
                  <a:pt x="111427" y="106355"/>
                </a:cubicBezTo>
                <a:close/>
                <a:moveTo>
                  <a:pt x="109283" y="0"/>
                </a:moveTo>
                <a:lnTo>
                  <a:pt x="10716" y="0"/>
                </a:lnTo>
                <a:cubicBezTo>
                  <a:pt x="4827" y="0"/>
                  <a:pt x="0" y="6138"/>
                  <a:pt x="0" y="13633"/>
                </a:cubicBezTo>
                <a:lnTo>
                  <a:pt x="0" y="106355"/>
                </a:lnTo>
                <a:cubicBezTo>
                  <a:pt x="0" y="113855"/>
                  <a:pt x="4827" y="120000"/>
                  <a:pt x="10716" y="120000"/>
                </a:cubicBezTo>
                <a:lnTo>
                  <a:pt x="109283" y="120000"/>
                </a:lnTo>
                <a:cubicBezTo>
                  <a:pt x="115188" y="120000"/>
                  <a:pt x="120000" y="113855"/>
                  <a:pt x="120000" y="106355"/>
                </a:cubicBezTo>
                <a:lnTo>
                  <a:pt x="120000" y="13633"/>
                </a:lnTo>
                <a:cubicBezTo>
                  <a:pt x="120000" y="6138"/>
                  <a:pt x="115188" y="0"/>
                  <a:pt x="109283"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63" name="Google Shape;163;p10"/>
          <p:cNvGrpSpPr/>
          <p:nvPr/>
        </p:nvGrpSpPr>
        <p:grpSpPr>
          <a:xfrm>
            <a:off x="2116441" y="3157231"/>
            <a:ext cx="827395" cy="657357"/>
            <a:chOff x="2409575" y="7501850"/>
            <a:chExt cx="272250" cy="216300"/>
          </a:xfrm>
        </p:grpSpPr>
        <p:sp>
          <p:nvSpPr>
            <p:cNvPr id="164" name="Google Shape;164;p10"/>
            <p:cNvSpPr/>
            <p:nvPr/>
          </p:nvSpPr>
          <p:spPr>
            <a:xfrm>
              <a:off x="2504825" y="7527250"/>
              <a:ext cx="147300" cy="147300"/>
            </a:xfrm>
            <a:custGeom>
              <a:rect b="b" l="l" r="r" t="t"/>
              <a:pathLst>
                <a:path extrusionOk="0" h="120000" w="120000">
                  <a:moveTo>
                    <a:pt x="85883" y="22111"/>
                  </a:moveTo>
                  <a:lnTo>
                    <a:pt x="42116" y="65866"/>
                  </a:lnTo>
                  <a:cubicBezTo>
                    <a:pt x="40994" y="66994"/>
                    <a:pt x="39133" y="67122"/>
                    <a:pt x="38011" y="65994"/>
                  </a:cubicBezTo>
                  <a:cubicBezTo>
                    <a:pt x="36883" y="64866"/>
                    <a:pt x="36994" y="63005"/>
                    <a:pt x="38116" y="61872"/>
                  </a:cubicBezTo>
                  <a:lnTo>
                    <a:pt x="81883" y="18116"/>
                  </a:lnTo>
                  <a:cubicBezTo>
                    <a:pt x="83005" y="16983"/>
                    <a:pt x="84866" y="16866"/>
                    <a:pt x="86016" y="17994"/>
                  </a:cubicBezTo>
                  <a:cubicBezTo>
                    <a:pt x="87116" y="19116"/>
                    <a:pt x="87005" y="20994"/>
                    <a:pt x="85883" y="22111"/>
                  </a:cubicBezTo>
                  <a:close/>
                  <a:moveTo>
                    <a:pt x="30994" y="107994"/>
                  </a:moveTo>
                  <a:lnTo>
                    <a:pt x="24005" y="107994"/>
                  </a:lnTo>
                  <a:lnTo>
                    <a:pt x="24005" y="96000"/>
                  </a:lnTo>
                  <a:lnTo>
                    <a:pt x="12005" y="96000"/>
                  </a:lnTo>
                  <a:lnTo>
                    <a:pt x="12005" y="88988"/>
                  </a:lnTo>
                  <a:lnTo>
                    <a:pt x="26500" y="74494"/>
                  </a:lnTo>
                  <a:lnTo>
                    <a:pt x="45488" y="93494"/>
                  </a:lnTo>
                  <a:cubicBezTo>
                    <a:pt x="45488" y="93494"/>
                    <a:pt x="30994" y="107994"/>
                    <a:pt x="30994" y="107994"/>
                  </a:cubicBezTo>
                  <a:close/>
                  <a:moveTo>
                    <a:pt x="0" y="84005"/>
                  </a:moveTo>
                  <a:lnTo>
                    <a:pt x="0" y="120000"/>
                  </a:lnTo>
                  <a:lnTo>
                    <a:pt x="36005" y="120000"/>
                  </a:lnTo>
                  <a:lnTo>
                    <a:pt x="120000" y="35994"/>
                  </a:lnTo>
                  <a:lnTo>
                    <a:pt x="83994" y="0"/>
                  </a:lnTo>
                  <a:cubicBezTo>
                    <a:pt x="83994" y="0"/>
                    <a:pt x="0" y="84005"/>
                    <a:pt x="0" y="84005"/>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5" name="Google Shape;165;p10"/>
            <p:cNvSpPr/>
            <p:nvPr/>
          </p:nvSpPr>
          <p:spPr>
            <a:xfrm>
              <a:off x="2409575" y="7501850"/>
              <a:ext cx="216000" cy="216300"/>
            </a:xfrm>
            <a:custGeom>
              <a:rect b="b" l="l" r="r" t="t"/>
              <a:pathLst>
                <a:path extrusionOk="0" h="120000" w="120000">
                  <a:moveTo>
                    <a:pt x="105427" y="2122"/>
                  </a:moveTo>
                  <a:cubicBezTo>
                    <a:pt x="102272" y="677"/>
                    <a:pt x="98866" y="0"/>
                    <a:pt x="95450" y="0"/>
                  </a:cubicBezTo>
                  <a:lnTo>
                    <a:pt x="24550" y="0"/>
                  </a:lnTo>
                  <a:cubicBezTo>
                    <a:pt x="11005" y="0"/>
                    <a:pt x="0" y="10983"/>
                    <a:pt x="0" y="24544"/>
                  </a:cubicBezTo>
                  <a:lnTo>
                    <a:pt x="0" y="95455"/>
                  </a:lnTo>
                  <a:cubicBezTo>
                    <a:pt x="0" y="109005"/>
                    <a:pt x="11005" y="120000"/>
                    <a:pt x="24550" y="120000"/>
                  </a:cubicBezTo>
                  <a:lnTo>
                    <a:pt x="95450" y="120000"/>
                  </a:lnTo>
                  <a:cubicBezTo>
                    <a:pt x="109011" y="120000"/>
                    <a:pt x="120000" y="109005"/>
                    <a:pt x="120000" y="95455"/>
                  </a:cubicBezTo>
                  <a:lnTo>
                    <a:pt x="120000" y="79255"/>
                  </a:lnTo>
                  <a:cubicBezTo>
                    <a:pt x="120000" y="78161"/>
                    <a:pt x="119327" y="77211"/>
                    <a:pt x="118300" y="76788"/>
                  </a:cubicBezTo>
                  <a:cubicBezTo>
                    <a:pt x="117272" y="76361"/>
                    <a:pt x="116172" y="76533"/>
                    <a:pt x="115327" y="77383"/>
                  </a:cubicBezTo>
                  <a:lnTo>
                    <a:pt x="109855" y="82833"/>
                  </a:lnTo>
                  <a:cubicBezTo>
                    <a:pt x="109350" y="83355"/>
                    <a:pt x="109105" y="84033"/>
                    <a:pt x="109105" y="84711"/>
                  </a:cubicBezTo>
                  <a:lnTo>
                    <a:pt x="109105" y="95455"/>
                  </a:lnTo>
                  <a:cubicBezTo>
                    <a:pt x="109105" y="102950"/>
                    <a:pt x="102961" y="109088"/>
                    <a:pt x="95450" y="109088"/>
                  </a:cubicBezTo>
                  <a:lnTo>
                    <a:pt x="24550" y="109088"/>
                  </a:lnTo>
                  <a:cubicBezTo>
                    <a:pt x="17055" y="109088"/>
                    <a:pt x="10911" y="102950"/>
                    <a:pt x="10911" y="95455"/>
                  </a:cubicBezTo>
                  <a:lnTo>
                    <a:pt x="10911" y="24544"/>
                  </a:lnTo>
                  <a:cubicBezTo>
                    <a:pt x="10911" y="17044"/>
                    <a:pt x="17055" y="10900"/>
                    <a:pt x="24550" y="10900"/>
                  </a:cubicBezTo>
                  <a:lnTo>
                    <a:pt x="95450" y="10900"/>
                  </a:lnTo>
                  <a:cubicBezTo>
                    <a:pt x="96738" y="10900"/>
                    <a:pt x="98011" y="11066"/>
                    <a:pt x="99300" y="11416"/>
                  </a:cubicBezTo>
                  <a:cubicBezTo>
                    <a:pt x="100233" y="11755"/>
                    <a:pt x="101261" y="11505"/>
                    <a:pt x="102027" y="10733"/>
                  </a:cubicBezTo>
                  <a:lnTo>
                    <a:pt x="106194" y="6561"/>
                  </a:lnTo>
                  <a:cubicBezTo>
                    <a:pt x="106883" y="5877"/>
                    <a:pt x="107144" y="5022"/>
                    <a:pt x="106977" y="4083"/>
                  </a:cubicBezTo>
                  <a:cubicBezTo>
                    <a:pt x="106788" y="3233"/>
                    <a:pt x="106194" y="2461"/>
                    <a:pt x="105427" y="2122"/>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6" name="Google Shape;166;p10"/>
            <p:cNvSpPr/>
            <p:nvPr/>
          </p:nvSpPr>
          <p:spPr>
            <a:xfrm>
              <a:off x="2619125" y="7501850"/>
              <a:ext cx="62700" cy="62700"/>
            </a:xfrm>
            <a:custGeom>
              <a:rect b="b" l="l" r="r" t="t"/>
              <a:pathLst>
                <a:path extrusionOk="0" h="120000" w="120000">
                  <a:moveTo>
                    <a:pt x="111824" y="92931"/>
                  </a:moveTo>
                  <a:cubicBezTo>
                    <a:pt x="122721" y="82056"/>
                    <a:pt x="122721" y="63801"/>
                    <a:pt x="111824" y="52875"/>
                  </a:cubicBezTo>
                  <a:lnTo>
                    <a:pt x="67070" y="8181"/>
                  </a:lnTo>
                  <a:cubicBezTo>
                    <a:pt x="56235" y="-2727"/>
                    <a:pt x="37986" y="-2727"/>
                    <a:pt x="27089" y="8181"/>
                  </a:cubicBezTo>
                  <a:lnTo>
                    <a:pt x="0" y="35238"/>
                  </a:lnTo>
                  <a:lnTo>
                    <a:pt x="84740" y="120000"/>
                  </a:lnTo>
                  <a:cubicBezTo>
                    <a:pt x="84740" y="120000"/>
                    <a:pt x="111824" y="92931"/>
                    <a:pt x="111824" y="92931"/>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167" name="Google Shape;167;p10"/>
          <p:cNvSpPr/>
          <p:nvPr/>
        </p:nvSpPr>
        <p:spPr>
          <a:xfrm>
            <a:off x="2116425" y="4550550"/>
            <a:ext cx="827400" cy="717900"/>
          </a:xfrm>
          <a:custGeom>
            <a:rect b="b" l="l" r="r" t="t"/>
            <a:pathLst>
              <a:path extrusionOk="0" h="120000" w="120000">
                <a:moveTo>
                  <a:pt x="112000" y="71538"/>
                </a:moveTo>
                <a:cubicBezTo>
                  <a:pt x="112000" y="72766"/>
                  <a:pt x="111066" y="73844"/>
                  <a:pt x="110000" y="73844"/>
                </a:cubicBezTo>
                <a:lnTo>
                  <a:pt x="10000" y="73844"/>
                </a:lnTo>
                <a:cubicBezTo>
                  <a:pt x="8950" y="73844"/>
                  <a:pt x="8000" y="72766"/>
                  <a:pt x="8000" y="71538"/>
                </a:cubicBezTo>
                <a:lnTo>
                  <a:pt x="8000" y="11533"/>
                </a:lnTo>
                <a:cubicBezTo>
                  <a:pt x="8000" y="10305"/>
                  <a:pt x="8950" y="9227"/>
                  <a:pt x="10000" y="9227"/>
                </a:cubicBezTo>
                <a:lnTo>
                  <a:pt x="110000" y="9227"/>
                </a:lnTo>
                <a:cubicBezTo>
                  <a:pt x="111066" y="9227"/>
                  <a:pt x="112000" y="10305"/>
                  <a:pt x="112000" y="11533"/>
                </a:cubicBezTo>
                <a:cubicBezTo>
                  <a:pt x="112000" y="11533"/>
                  <a:pt x="112000" y="71538"/>
                  <a:pt x="112000" y="71538"/>
                </a:cubicBezTo>
                <a:close/>
                <a:moveTo>
                  <a:pt x="110000" y="0"/>
                </a:moveTo>
                <a:lnTo>
                  <a:pt x="10000" y="0"/>
                </a:lnTo>
                <a:cubicBezTo>
                  <a:pt x="4505" y="0"/>
                  <a:pt x="0" y="5188"/>
                  <a:pt x="0" y="11533"/>
                </a:cubicBezTo>
                <a:lnTo>
                  <a:pt x="0" y="89994"/>
                </a:lnTo>
                <a:cubicBezTo>
                  <a:pt x="0" y="96344"/>
                  <a:pt x="4505" y="101538"/>
                  <a:pt x="10000" y="101538"/>
                </a:cubicBezTo>
                <a:lnTo>
                  <a:pt x="44005" y="101538"/>
                </a:lnTo>
                <a:cubicBezTo>
                  <a:pt x="44005" y="107811"/>
                  <a:pt x="40005" y="112716"/>
                  <a:pt x="40005" y="115383"/>
                </a:cubicBezTo>
                <a:cubicBezTo>
                  <a:pt x="40005" y="117905"/>
                  <a:pt x="41811" y="120000"/>
                  <a:pt x="44005" y="120000"/>
                </a:cubicBezTo>
                <a:lnTo>
                  <a:pt x="75994" y="120000"/>
                </a:lnTo>
                <a:cubicBezTo>
                  <a:pt x="78188" y="120000"/>
                  <a:pt x="79994" y="117905"/>
                  <a:pt x="79994" y="115383"/>
                </a:cubicBezTo>
                <a:cubicBezTo>
                  <a:pt x="79994" y="112861"/>
                  <a:pt x="75994" y="107672"/>
                  <a:pt x="75994" y="101538"/>
                </a:cubicBezTo>
                <a:lnTo>
                  <a:pt x="110000" y="101538"/>
                </a:lnTo>
                <a:cubicBezTo>
                  <a:pt x="115494" y="101538"/>
                  <a:pt x="120000" y="96344"/>
                  <a:pt x="120000" y="89994"/>
                </a:cubicBezTo>
                <a:lnTo>
                  <a:pt x="120000" y="11533"/>
                </a:lnTo>
                <a:cubicBezTo>
                  <a:pt x="120000" y="5188"/>
                  <a:pt x="115494" y="0"/>
                  <a:pt x="110000"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68" name="Google Shape;168;p10"/>
          <p:cNvSpPr/>
          <p:nvPr/>
        </p:nvSpPr>
        <p:spPr>
          <a:xfrm>
            <a:off x="690525" y="7136077"/>
            <a:ext cx="827400" cy="891600"/>
          </a:xfrm>
          <a:custGeom>
            <a:rect b="b" l="l" r="r" t="t"/>
            <a:pathLst>
              <a:path extrusionOk="0" h="120000" w="120000">
                <a:moveTo>
                  <a:pt x="18461" y="94283"/>
                </a:moveTo>
                <a:cubicBezTo>
                  <a:pt x="23583" y="94283"/>
                  <a:pt x="27688" y="98105"/>
                  <a:pt x="27688" y="102855"/>
                </a:cubicBezTo>
                <a:cubicBezTo>
                  <a:pt x="27688" y="107611"/>
                  <a:pt x="23583" y="111422"/>
                  <a:pt x="18461" y="111422"/>
                </a:cubicBezTo>
                <a:cubicBezTo>
                  <a:pt x="13338" y="111422"/>
                  <a:pt x="9227" y="107611"/>
                  <a:pt x="9227" y="102855"/>
                </a:cubicBezTo>
                <a:cubicBezTo>
                  <a:pt x="9227" y="98105"/>
                  <a:pt x="13338" y="94283"/>
                  <a:pt x="18461" y="94283"/>
                </a:cubicBezTo>
                <a:close/>
                <a:moveTo>
                  <a:pt x="18461" y="68566"/>
                </a:moveTo>
                <a:cubicBezTo>
                  <a:pt x="23583" y="68566"/>
                  <a:pt x="27688" y="72394"/>
                  <a:pt x="27688" y="77144"/>
                </a:cubicBezTo>
                <a:cubicBezTo>
                  <a:pt x="27688" y="81900"/>
                  <a:pt x="23583" y="85716"/>
                  <a:pt x="18461" y="85716"/>
                </a:cubicBezTo>
                <a:cubicBezTo>
                  <a:pt x="13338" y="85716"/>
                  <a:pt x="9227" y="81900"/>
                  <a:pt x="9227" y="77144"/>
                </a:cubicBezTo>
                <a:cubicBezTo>
                  <a:pt x="9227" y="72394"/>
                  <a:pt x="13338" y="68566"/>
                  <a:pt x="18461" y="68566"/>
                </a:cubicBezTo>
                <a:close/>
                <a:moveTo>
                  <a:pt x="18461" y="42861"/>
                </a:moveTo>
                <a:cubicBezTo>
                  <a:pt x="23583" y="42861"/>
                  <a:pt x="27688" y="46672"/>
                  <a:pt x="27688" y="51433"/>
                </a:cubicBezTo>
                <a:cubicBezTo>
                  <a:pt x="27688" y="56183"/>
                  <a:pt x="23583" y="60005"/>
                  <a:pt x="18461" y="60005"/>
                </a:cubicBezTo>
                <a:cubicBezTo>
                  <a:pt x="13338" y="60005"/>
                  <a:pt x="9227" y="56183"/>
                  <a:pt x="9227" y="51433"/>
                </a:cubicBezTo>
                <a:cubicBezTo>
                  <a:pt x="9227" y="46672"/>
                  <a:pt x="13338" y="42861"/>
                  <a:pt x="18461" y="42861"/>
                </a:cubicBezTo>
                <a:close/>
                <a:moveTo>
                  <a:pt x="9227" y="12861"/>
                </a:moveTo>
                <a:cubicBezTo>
                  <a:pt x="9227" y="10516"/>
                  <a:pt x="11327" y="8572"/>
                  <a:pt x="13838" y="8572"/>
                </a:cubicBezTo>
                <a:lnTo>
                  <a:pt x="106150" y="8572"/>
                </a:lnTo>
                <a:cubicBezTo>
                  <a:pt x="108666" y="8572"/>
                  <a:pt x="110766" y="10516"/>
                  <a:pt x="110766" y="12861"/>
                </a:cubicBezTo>
                <a:lnTo>
                  <a:pt x="110766" y="30005"/>
                </a:lnTo>
                <a:cubicBezTo>
                  <a:pt x="110766" y="32344"/>
                  <a:pt x="108666" y="34283"/>
                  <a:pt x="106150" y="34283"/>
                </a:cubicBezTo>
                <a:lnTo>
                  <a:pt x="13838" y="34283"/>
                </a:lnTo>
                <a:cubicBezTo>
                  <a:pt x="11327" y="34283"/>
                  <a:pt x="9227" y="32344"/>
                  <a:pt x="9227" y="30005"/>
                </a:cubicBezTo>
                <a:cubicBezTo>
                  <a:pt x="9227" y="30005"/>
                  <a:pt x="9227" y="12861"/>
                  <a:pt x="9227" y="12861"/>
                </a:cubicBezTo>
                <a:close/>
                <a:moveTo>
                  <a:pt x="101538" y="60005"/>
                </a:moveTo>
                <a:cubicBezTo>
                  <a:pt x="96411" y="60005"/>
                  <a:pt x="92311" y="56183"/>
                  <a:pt x="92311" y="51433"/>
                </a:cubicBezTo>
                <a:cubicBezTo>
                  <a:pt x="92311" y="46672"/>
                  <a:pt x="96411" y="42861"/>
                  <a:pt x="101538" y="42861"/>
                </a:cubicBezTo>
                <a:cubicBezTo>
                  <a:pt x="106644" y="42861"/>
                  <a:pt x="110766" y="46672"/>
                  <a:pt x="110766" y="51433"/>
                </a:cubicBezTo>
                <a:cubicBezTo>
                  <a:pt x="110766" y="56183"/>
                  <a:pt x="106644" y="60005"/>
                  <a:pt x="101538" y="60005"/>
                </a:cubicBezTo>
                <a:close/>
                <a:moveTo>
                  <a:pt x="110766" y="102855"/>
                </a:moveTo>
                <a:cubicBezTo>
                  <a:pt x="110766" y="107544"/>
                  <a:pt x="106577" y="111422"/>
                  <a:pt x="101538" y="111422"/>
                </a:cubicBezTo>
                <a:cubicBezTo>
                  <a:pt x="96483" y="111422"/>
                  <a:pt x="92311" y="107544"/>
                  <a:pt x="92311" y="102855"/>
                </a:cubicBezTo>
                <a:lnTo>
                  <a:pt x="92311" y="77144"/>
                </a:lnTo>
                <a:cubicBezTo>
                  <a:pt x="92311" y="72450"/>
                  <a:pt x="96483" y="68566"/>
                  <a:pt x="101538" y="68566"/>
                </a:cubicBezTo>
                <a:cubicBezTo>
                  <a:pt x="106577" y="68566"/>
                  <a:pt x="110766" y="72450"/>
                  <a:pt x="110766" y="77144"/>
                </a:cubicBezTo>
                <a:cubicBezTo>
                  <a:pt x="110766" y="77144"/>
                  <a:pt x="110766" y="102855"/>
                  <a:pt x="110766" y="102855"/>
                </a:cubicBezTo>
                <a:close/>
                <a:moveTo>
                  <a:pt x="73838" y="60005"/>
                </a:moveTo>
                <a:cubicBezTo>
                  <a:pt x="68722" y="60005"/>
                  <a:pt x="64611" y="56183"/>
                  <a:pt x="64611" y="51433"/>
                </a:cubicBezTo>
                <a:cubicBezTo>
                  <a:pt x="64611" y="46672"/>
                  <a:pt x="68722" y="42861"/>
                  <a:pt x="73838" y="42861"/>
                </a:cubicBezTo>
                <a:cubicBezTo>
                  <a:pt x="78961" y="42861"/>
                  <a:pt x="83072" y="46672"/>
                  <a:pt x="83072" y="51433"/>
                </a:cubicBezTo>
                <a:cubicBezTo>
                  <a:pt x="83072" y="56183"/>
                  <a:pt x="78961" y="60005"/>
                  <a:pt x="73838" y="60005"/>
                </a:cubicBezTo>
                <a:close/>
                <a:moveTo>
                  <a:pt x="73838" y="85716"/>
                </a:moveTo>
                <a:cubicBezTo>
                  <a:pt x="68722" y="85716"/>
                  <a:pt x="64611" y="81900"/>
                  <a:pt x="64611" y="77144"/>
                </a:cubicBezTo>
                <a:cubicBezTo>
                  <a:pt x="64611" y="72394"/>
                  <a:pt x="68722" y="68566"/>
                  <a:pt x="73838" y="68566"/>
                </a:cubicBezTo>
                <a:cubicBezTo>
                  <a:pt x="78961" y="68566"/>
                  <a:pt x="83072" y="72394"/>
                  <a:pt x="83072" y="77144"/>
                </a:cubicBezTo>
                <a:cubicBezTo>
                  <a:pt x="83072" y="81900"/>
                  <a:pt x="78961" y="85716"/>
                  <a:pt x="73838" y="85716"/>
                </a:cubicBezTo>
                <a:close/>
                <a:moveTo>
                  <a:pt x="73838" y="111422"/>
                </a:moveTo>
                <a:cubicBezTo>
                  <a:pt x="68722" y="111422"/>
                  <a:pt x="64611" y="107611"/>
                  <a:pt x="64611" y="102855"/>
                </a:cubicBezTo>
                <a:cubicBezTo>
                  <a:pt x="64611" y="98105"/>
                  <a:pt x="68722" y="94283"/>
                  <a:pt x="73838" y="94283"/>
                </a:cubicBezTo>
                <a:cubicBezTo>
                  <a:pt x="78961" y="94283"/>
                  <a:pt x="83072" y="98105"/>
                  <a:pt x="83072" y="102855"/>
                </a:cubicBezTo>
                <a:cubicBezTo>
                  <a:pt x="83072" y="107611"/>
                  <a:pt x="78961" y="111422"/>
                  <a:pt x="73838" y="111422"/>
                </a:cubicBezTo>
                <a:close/>
                <a:moveTo>
                  <a:pt x="46150" y="60005"/>
                </a:moveTo>
                <a:cubicBezTo>
                  <a:pt x="41027" y="60005"/>
                  <a:pt x="36916" y="56183"/>
                  <a:pt x="36916" y="51433"/>
                </a:cubicBezTo>
                <a:cubicBezTo>
                  <a:pt x="36916" y="46672"/>
                  <a:pt x="41027" y="42861"/>
                  <a:pt x="46150" y="42861"/>
                </a:cubicBezTo>
                <a:cubicBezTo>
                  <a:pt x="51272" y="42861"/>
                  <a:pt x="55383" y="46672"/>
                  <a:pt x="55383" y="51433"/>
                </a:cubicBezTo>
                <a:cubicBezTo>
                  <a:pt x="55383" y="56183"/>
                  <a:pt x="51272" y="60005"/>
                  <a:pt x="46150" y="60005"/>
                </a:cubicBezTo>
                <a:close/>
                <a:moveTo>
                  <a:pt x="46150" y="85716"/>
                </a:moveTo>
                <a:cubicBezTo>
                  <a:pt x="41027" y="85716"/>
                  <a:pt x="36916" y="81900"/>
                  <a:pt x="36916" y="77144"/>
                </a:cubicBezTo>
                <a:cubicBezTo>
                  <a:pt x="36916" y="72394"/>
                  <a:pt x="41027" y="68566"/>
                  <a:pt x="46150" y="68566"/>
                </a:cubicBezTo>
                <a:cubicBezTo>
                  <a:pt x="51272" y="68566"/>
                  <a:pt x="55383" y="72394"/>
                  <a:pt x="55383" y="77144"/>
                </a:cubicBezTo>
                <a:cubicBezTo>
                  <a:pt x="55383" y="81900"/>
                  <a:pt x="51272" y="85716"/>
                  <a:pt x="46150" y="85716"/>
                </a:cubicBezTo>
                <a:close/>
                <a:moveTo>
                  <a:pt x="46150" y="111422"/>
                </a:moveTo>
                <a:cubicBezTo>
                  <a:pt x="41027" y="111422"/>
                  <a:pt x="36916" y="107611"/>
                  <a:pt x="36916" y="102855"/>
                </a:cubicBezTo>
                <a:cubicBezTo>
                  <a:pt x="36916" y="98105"/>
                  <a:pt x="41027" y="94283"/>
                  <a:pt x="46150" y="94283"/>
                </a:cubicBezTo>
                <a:cubicBezTo>
                  <a:pt x="51272" y="94283"/>
                  <a:pt x="55383" y="98105"/>
                  <a:pt x="55383" y="102855"/>
                </a:cubicBezTo>
                <a:cubicBezTo>
                  <a:pt x="55383" y="107611"/>
                  <a:pt x="51272" y="111422"/>
                  <a:pt x="46150" y="111422"/>
                </a:cubicBezTo>
                <a:close/>
                <a:moveTo>
                  <a:pt x="0" y="111422"/>
                </a:moveTo>
                <a:cubicBezTo>
                  <a:pt x="0" y="116116"/>
                  <a:pt x="4183" y="120000"/>
                  <a:pt x="9227" y="120000"/>
                </a:cubicBezTo>
                <a:lnTo>
                  <a:pt x="110766" y="120000"/>
                </a:lnTo>
                <a:cubicBezTo>
                  <a:pt x="115811" y="120000"/>
                  <a:pt x="120000" y="116116"/>
                  <a:pt x="120000" y="111422"/>
                </a:cubicBezTo>
                <a:lnTo>
                  <a:pt x="120000" y="8572"/>
                </a:lnTo>
                <a:cubicBezTo>
                  <a:pt x="120000" y="3883"/>
                  <a:pt x="115811" y="0"/>
                  <a:pt x="110766" y="0"/>
                </a:cubicBezTo>
                <a:lnTo>
                  <a:pt x="9227" y="0"/>
                </a:lnTo>
                <a:cubicBezTo>
                  <a:pt x="4183" y="0"/>
                  <a:pt x="0" y="3883"/>
                  <a:pt x="0" y="8572"/>
                </a:cubicBezTo>
                <a:cubicBezTo>
                  <a:pt x="0" y="8572"/>
                  <a:pt x="0" y="111422"/>
                  <a:pt x="0" y="111422"/>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69" name="Google Shape;169;p10"/>
          <p:cNvGrpSpPr/>
          <p:nvPr/>
        </p:nvGrpSpPr>
        <p:grpSpPr>
          <a:xfrm>
            <a:off x="629145" y="4476210"/>
            <a:ext cx="912776" cy="790873"/>
            <a:chOff x="-403475" y="6206450"/>
            <a:chExt cx="274800" cy="238100"/>
          </a:xfrm>
        </p:grpSpPr>
        <p:sp>
          <p:nvSpPr>
            <p:cNvPr id="170" name="Google Shape;170;p10"/>
            <p:cNvSpPr/>
            <p:nvPr/>
          </p:nvSpPr>
          <p:spPr>
            <a:xfrm>
              <a:off x="-403475" y="6346150"/>
              <a:ext cx="274800" cy="98400"/>
            </a:xfrm>
            <a:custGeom>
              <a:rect b="b" l="l" r="r" t="t"/>
              <a:pathLst>
                <a:path extrusionOk="0" h="120000" w="120000">
                  <a:moveTo>
                    <a:pt x="0" y="89994"/>
                  </a:moveTo>
                  <a:cubicBezTo>
                    <a:pt x="0" y="106494"/>
                    <a:pt x="4822" y="120000"/>
                    <a:pt x="10716" y="120000"/>
                  </a:cubicBezTo>
                  <a:lnTo>
                    <a:pt x="109294" y="120000"/>
                  </a:lnTo>
                  <a:cubicBezTo>
                    <a:pt x="115183" y="120000"/>
                    <a:pt x="120000" y="106494"/>
                    <a:pt x="120000" y="89994"/>
                  </a:cubicBezTo>
                  <a:lnTo>
                    <a:pt x="120000" y="0"/>
                  </a:lnTo>
                  <a:lnTo>
                    <a:pt x="75000" y="0"/>
                  </a:lnTo>
                  <a:lnTo>
                    <a:pt x="75000" y="29983"/>
                  </a:lnTo>
                  <a:cubicBezTo>
                    <a:pt x="75000" y="36555"/>
                    <a:pt x="73055" y="42000"/>
                    <a:pt x="70722" y="42000"/>
                  </a:cubicBezTo>
                  <a:lnTo>
                    <a:pt x="49288" y="42000"/>
                  </a:lnTo>
                  <a:cubicBezTo>
                    <a:pt x="46938" y="42000"/>
                    <a:pt x="45000" y="36555"/>
                    <a:pt x="45000" y="29983"/>
                  </a:cubicBezTo>
                  <a:lnTo>
                    <a:pt x="45000" y="0"/>
                  </a:lnTo>
                  <a:lnTo>
                    <a:pt x="0" y="0"/>
                  </a:lnTo>
                  <a:cubicBezTo>
                    <a:pt x="0" y="0"/>
                    <a:pt x="0" y="89994"/>
                    <a:pt x="0" y="89994"/>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71" name="Google Shape;171;p10"/>
            <p:cNvSpPr/>
            <p:nvPr/>
          </p:nvSpPr>
          <p:spPr>
            <a:xfrm>
              <a:off x="-289175" y="6346150"/>
              <a:ext cx="39300" cy="19800"/>
            </a:xfrm>
            <a:custGeom>
              <a:rect b="b" l="l" r="r" t="t"/>
              <a:pathLst>
                <a:path extrusionOk="0" h="120000" w="120000">
                  <a:moveTo>
                    <a:pt x="120000" y="120000"/>
                  </a:moveTo>
                  <a:lnTo>
                    <a:pt x="120000" y="0"/>
                  </a:lnTo>
                  <a:lnTo>
                    <a:pt x="0" y="0"/>
                  </a:lnTo>
                  <a:lnTo>
                    <a:pt x="0" y="120000"/>
                  </a:lnTo>
                  <a:cubicBezTo>
                    <a:pt x="0" y="120000"/>
                    <a:pt x="120000" y="120000"/>
                    <a:pt x="12000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72" name="Google Shape;172;p10"/>
            <p:cNvSpPr/>
            <p:nvPr/>
          </p:nvSpPr>
          <p:spPr>
            <a:xfrm>
              <a:off x="-403475" y="6206450"/>
              <a:ext cx="274800" cy="122700"/>
            </a:xfrm>
            <a:custGeom>
              <a:rect b="b" l="l" r="r" t="t"/>
              <a:pathLst>
                <a:path extrusionOk="0" h="120000" w="120000">
                  <a:moveTo>
                    <a:pt x="42861" y="19200"/>
                  </a:moveTo>
                  <a:lnTo>
                    <a:pt x="77144" y="19200"/>
                  </a:lnTo>
                  <a:lnTo>
                    <a:pt x="77144" y="38400"/>
                  </a:lnTo>
                  <a:lnTo>
                    <a:pt x="42861" y="38400"/>
                  </a:lnTo>
                  <a:cubicBezTo>
                    <a:pt x="42861" y="38400"/>
                    <a:pt x="42861" y="19200"/>
                    <a:pt x="42861" y="19200"/>
                  </a:cubicBezTo>
                  <a:close/>
                  <a:moveTo>
                    <a:pt x="0" y="120000"/>
                  </a:moveTo>
                  <a:lnTo>
                    <a:pt x="120000" y="120000"/>
                  </a:lnTo>
                  <a:lnTo>
                    <a:pt x="120000" y="62394"/>
                  </a:lnTo>
                  <a:cubicBezTo>
                    <a:pt x="120000" y="49211"/>
                    <a:pt x="115183" y="38400"/>
                    <a:pt x="109294" y="38400"/>
                  </a:cubicBezTo>
                  <a:lnTo>
                    <a:pt x="85727" y="38400"/>
                  </a:lnTo>
                  <a:lnTo>
                    <a:pt x="85727" y="14394"/>
                  </a:lnTo>
                  <a:cubicBezTo>
                    <a:pt x="85727" y="6455"/>
                    <a:pt x="82833" y="0"/>
                    <a:pt x="79294" y="0"/>
                  </a:cubicBezTo>
                  <a:lnTo>
                    <a:pt x="40716" y="0"/>
                  </a:lnTo>
                  <a:cubicBezTo>
                    <a:pt x="37161" y="0"/>
                    <a:pt x="34283" y="6455"/>
                    <a:pt x="34283" y="14394"/>
                  </a:cubicBezTo>
                  <a:lnTo>
                    <a:pt x="34283" y="38400"/>
                  </a:lnTo>
                  <a:lnTo>
                    <a:pt x="10716" y="38400"/>
                  </a:lnTo>
                  <a:cubicBezTo>
                    <a:pt x="4822" y="38400"/>
                    <a:pt x="0" y="49211"/>
                    <a:pt x="0" y="62394"/>
                  </a:cubicBezTo>
                  <a:cubicBezTo>
                    <a:pt x="0" y="62394"/>
                    <a:pt x="0" y="120000"/>
                    <a:pt x="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grpSp>
        <p:nvGrpSpPr>
          <p:cNvPr id="173" name="Google Shape;173;p10"/>
          <p:cNvGrpSpPr/>
          <p:nvPr/>
        </p:nvGrpSpPr>
        <p:grpSpPr>
          <a:xfrm>
            <a:off x="621515" y="8658947"/>
            <a:ext cx="965405" cy="928954"/>
            <a:chOff x="7768975" y="5342850"/>
            <a:chExt cx="264850" cy="254850"/>
          </a:xfrm>
        </p:grpSpPr>
        <p:sp>
          <p:nvSpPr>
            <p:cNvPr id="174" name="Google Shape;174;p10"/>
            <p:cNvSpPr/>
            <p:nvPr/>
          </p:nvSpPr>
          <p:spPr>
            <a:xfrm>
              <a:off x="7768975" y="5361900"/>
              <a:ext cx="201900" cy="235800"/>
            </a:xfrm>
            <a:custGeom>
              <a:rect b="b" l="l" r="r" t="t"/>
              <a:pathLst>
                <a:path extrusionOk="0" h="120000" w="120000">
                  <a:moveTo>
                    <a:pt x="70138" y="120000"/>
                  </a:moveTo>
                  <a:cubicBezTo>
                    <a:pt x="89594" y="120000"/>
                    <a:pt x="107316" y="113200"/>
                    <a:pt x="120000" y="102183"/>
                  </a:cubicBezTo>
                  <a:lnTo>
                    <a:pt x="70138" y="59533"/>
                  </a:lnTo>
                  <a:lnTo>
                    <a:pt x="70138" y="0"/>
                  </a:lnTo>
                  <a:cubicBezTo>
                    <a:pt x="31405" y="0"/>
                    <a:pt x="0" y="26877"/>
                    <a:pt x="0" y="59994"/>
                  </a:cubicBezTo>
                  <a:cubicBezTo>
                    <a:pt x="0" y="93127"/>
                    <a:pt x="31405" y="120000"/>
                    <a:pt x="70138"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75" name="Google Shape;175;p10"/>
            <p:cNvSpPr/>
            <p:nvPr/>
          </p:nvSpPr>
          <p:spPr>
            <a:xfrm>
              <a:off x="7902325" y="5342850"/>
              <a:ext cx="118200" cy="117900"/>
            </a:xfrm>
            <a:custGeom>
              <a:rect b="b" l="l" r="r" t="t"/>
              <a:pathLst>
                <a:path extrusionOk="0" h="120000" w="120000">
                  <a:moveTo>
                    <a:pt x="0" y="0"/>
                  </a:moveTo>
                  <a:lnTo>
                    <a:pt x="0" y="120000"/>
                  </a:lnTo>
                  <a:lnTo>
                    <a:pt x="120000" y="120000"/>
                  </a:lnTo>
                  <a:cubicBezTo>
                    <a:pt x="120000" y="53755"/>
                    <a:pt x="66238" y="0"/>
                    <a:pt x="0"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76" name="Google Shape;176;p10"/>
            <p:cNvSpPr/>
            <p:nvPr/>
          </p:nvSpPr>
          <p:spPr>
            <a:xfrm>
              <a:off x="7915025" y="5482550"/>
              <a:ext cx="118800" cy="84000"/>
            </a:xfrm>
            <a:custGeom>
              <a:rect b="b" l="l" r="r" t="t"/>
              <a:pathLst>
                <a:path extrusionOk="0" h="120000" w="120000">
                  <a:moveTo>
                    <a:pt x="120000" y="0"/>
                  </a:moveTo>
                  <a:lnTo>
                    <a:pt x="0" y="0"/>
                  </a:lnTo>
                  <a:lnTo>
                    <a:pt x="84577" y="120000"/>
                  </a:lnTo>
                  <a:cubicBezTo>
                    <a:pt x="106483" y="89444"/>
                    <a:pt x="120000" y="46822"/>
                    <a:pt x="120000"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sp>
        <p:nvSpPr>
          <p:cNvPr id="177" name="Google Shape;177;p10"/>
          <p:cNvSpPr/>
          <p:nvPr/>
        </p:nvSpPr>
        <p:spPr>
          <a:xfrm>
            <a:off x="6338325" y="4550550"/>
            <a:ext cx="664500" cy="664500"/>
          </a:xfrm>
          <a:custGeom>
            <a:rect b="b" l="l" r="r" t="t"/>
            <a:pathLst>
              <a:path extrusionOk="0" h="120000" w="120000">
                <a:moveTo>
                  <a:pt x="43622" y="28888"/>
                </a:moveTo>
                <a:cubicBezTo>
                  <a:pt x="43622" y="26244"/>
                  <a:pt x="41066" y="23522"/>
                  <a:pt x="39711" y="21311"/>
                </a:cubicBezTo>
                <a:cubicBezTo>
                  <a:pt x="36894" y="16533"/>
                  <a:pt x="34266" y="11594"/>
                  <a:pt x="31522" y="6727"/>
                </a:cubicBezTo>
                <a:cubicBezTo>
                  <a:pt x="30683" y="5027"/>
                  <a:pt x="28805" y="850"/>
                  <a:pt x="27016" y="255"/>
                </a:cubicBezTo>
                <a:cubicBezTo>
                  <a:pt x="26416" y="0"/>
                  <a:pt x="25822" y="0"/>
                  <a:pt x="25222" y="0"/>
                </a:cubicBezTo>
                <a:cubicBezTo>
                  <a:pt x="22150" y="0"/>
                  <a:pt x="16183" y="1355"/>
                  <a:pt x="13366" y="2638"/>
                </a:cubicBezTo>
                <a:cubicBezTo>
                  <a:pt x="9194" y="4433"/>
                  <a:pt x="6472" y="9205"/>
                  <a:pt x="4344" y="13038"/>
                </a:cubicBezTo>
                <a:cubicBezTo>
                  <a:pt x="1605" y="18061"/>
                  <a:pt x="0" y="23177"/>
                  <a:pt x="0" y="28888"/>
                </a:cubicBezTo>
                <a:cubicBezTo>
                  <a:pt x="0" y="36822"/>
                  <a:pt x="3227" y="43977"/>
                  <a:pt x="5872" y="51216"/>
                </a:cubicBezTo>
                <a:cubicBezTo>
                  <a:pt x="7755" y="56427"/>
                  <a:pt x="10050" y="61444"/>
                  <a:pt x="12961" y="66133"/>
                </a:cubicBezTo>
                <a:cubicBezTo>
                  <a:pt x="21905" y="80627"/>
                  <a:pt x="39372" y="98094"/>
                  <a:pt x="53861" y="107038"/>
                </a:cubicBezTo>
                <a:cubicBezTo>
                  <a:pt x="58538" y="109933"/>
                  <a:pt x="63572" y="112244"/>
                  <a:pt x="68772" y="114122"/>
                </a:cubicBezTo>
                <a:cubicBezTo>
                  <a:pt x="76027" y="116750"/>
                  <a:pt x="83183" y="120000"/>
                  <a:pt x="91105" y="120000"/>
                </a:cubicBezTo>
                <a:cubicBezTo>
                  <a:pt x="96811" y="120000"/>
                  <a:pt x="101933" y="118377"/>
                  <a:pt x="106950" y="115644"/>
                </a:cubicBezTo>
                <a:cubicBezTo>
                  <a:pt x="110788" y="113522"/>
                  <a:pt x="115566" y="110788"/>
                  <a:pt x="117350" y="106616"/>
                </a:cubicBezTo>
                <a:cubicBezTo>
                  <a:pt x="118638" y="103805"/>
                  <a:pt x="120000" y="97844"/>
                  <a:pt x="120000" y="94772"/>
                </a:cubicBezTo>
                <a:cubicBezTo>
                  <a:pt x="120000" y="94172"/>
                  <a:pt x="120000" y="93572"/>
                  <a:pt x="119738" y="92983"/>
                </a:cubicBezTo>
                <a:cubicBezTo>
                  <a:pt x="119138" y="91188"/>
                  <a:pt x="114966" y="89322"/>
                  <a:pt x="113266" y="88461"/>
                </a:cubicBezTo>
                <a:cubicBezTo>
                  <a:pt x="108405" y="85733"/>
                  <a:pt x="103461" y="83094"/>
                  <a:pt x="98688" y="80277"/>
                </a:cubicBezTo>
                <a:cubicBezTo>
                  <a:pt x="96472" y="78922"/>
                  <a:pt x="93755" y="76361"/>
                  <a:pt x="91105" y="76361"/>
                </a:cubicBezTo>
                <a:cubicBezTo>
                  <a:pt x="85905" y="76361"/>
                  <a:pt x="78316" y="91788"/>
                  <a:pt x="73711" y="91788"/>
                </a:cubicBezTo>
                <a:cubicBezTo>
                  <a:pt x="71416" y="91788"/>
                  <a:pt x="68438" y="89655"/>
                  <a:pt x="66383" y="88461"/>
                </a:cubicBezTo>
                <a:cubicBezTo>
                  <a:pt x="50877" y="79855"/>
                  <a:pt x="40138" y="69116"/>
                  <a:pt x="31522" y="53611"/>
                </a:cubicBezTo>
                <a:cubicBezTo>
                  <a:pt x="30333" y="51561"/>
                  <a:pt x="28205" y="48583"/>
                  <a:pt x="28205" y="46283"/>
                </a:cubicBezTo>
                <a:cubicBezTo>
                  <a:pt x="28205" y="41672"/>
                  <a:pt x="43622" y="34083"/>
                  <a:pt x="43622" y="28888"/>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78" name="Google Shape;178;p10"/>
          <p:cNvSpPr/>
          <p:nvPr/>
        </p:nvSpPr>
        <p:spPr>
          <a:xfrm>
            <a:off x="3733413" y="8678675"/>
            <a:ext cx="535200" cy="889500"/>
          </a:xfrm>
          <a:custGeom>
            <a:rect b="b" l="l" r="r" t="t"/>
            <a:pathLst>
              <a:path extrusionOk="0" h="120000" w="120000">
                <a:moveTo>
                  <a:pt x="15000" y="27005"/>
                </a:moveTo>
                <a:cubicBezTo>
                  <a:pt x="15000" y="25405"/>
                  <a:pt x="17327" y="24000"/>
                  <a:pt x="19994" y="24000"/>
                </a:cubicBezTo>
                <a:lnTo>
                  <a:pt x="100005" y="24000"/>
                </a:lnTo>
                <a:cubicBezTo>
                  <a:pt x="102666" y="24000"/>
                  <a:pt x="104988" y="25405"/>
                  <a:pt x="104988" y="27005"/>
                </a:cubicBezTo>
                <a:lnTo>
                  <a:pt x="104988" y="92994"/>
                </a:lnTo>
                <a:cubicBezTo>
                  <a:pt x="104988" y="94594"/>
                  <a:pt x="102666" y="95994"/>
                  <a:pt x="100005" y="95994"/>
                </a:cubicBezTo>
                <a:lnTo>
                  <a:pt x="19994" y="95994"/>
                </a:lnTo>
                <a:cubicBezTo>
                  <a:pt x="17327" y="95994"/>
                  <a:pt x="15000" y="94594"/>
                  <a:pt x="15000" y="92994"/>
                </a:cubicBezTo>
                <a:cubicBezTo>
                  <a:pt x="15000" y="92994"/>
                  <a:pt x="15000" y="27005"/>
                  <a:pt x="15000" y="27005"/>
                </a:cubicBezTo>
                <a:close/>
                <a:moveTo>
                  <a:pt x="47511" y="12005"/>
                </a:moveTo>
                <a:lnTo>
                  <a:pt x="72488" y="12005"/>
                </a:lnTo>
                <a:cubicBezTo>
                  <a:pt x="73927" y="12005"/>
                  <a:pt x="74988" y="12655"/>
                  <a:pt x="74988" y="13516"/>
                </a:cubicBezTo>
                <a:cubicBezTo>
                  <a:pt x="74988" y="14344"/>
                  <a:pt x="73927" y="15005"/>
                  <a:pt x="72488" y="15005"/>
                </a:cubicBezTo>
                <a:lnTo>
                  <a:pt x="47511" y="15005"/>
                </a:lnTo>
                <a:cubicBezTo>
                  <a:pt x="46105" y="15005"/>
                  <a:pt x="45011" y="14344"/>
                  <a:pt x="45011" y="13516"/>
                </a:cubicBezTo>
                <a:cubicBezTo>
                  <a:pt x="45011" y="12655"/>
                  <a:pt x="46105" y="12005"/>
                  <a:pt x="47511" y="12005"/>
                </a:cubicBezTo>
                <a:close/>
                <a:moveTo>
                  <a:pt x="60016" y="115505"/>
                </a:moveTo>
                <a:cubicBezTo>
                  <a:pt x="53111" y="115505"/>
                  <a:pt x="47511" y="112127"/>
                  <a:pt x="47511" y="107994"/>
                </a:cubicBezTo>
                <a:cubicBezTo>
                  <a:pt x="47511" y="103866"/>
                  <a:pt x="53111" y="100494"/>
                  <a:pt x="60016" y="100494"/>
                </a:cubicBezTo>
                <a:cubicBezTo>
                  <a:pt x="66888" y="100494"/>
                  <a:pt x="72488" y="103866"/>
                  <a:pt x="72488" y="107994"/>
                </a:cubicBezTo>
                <a:cubicBezTo>
                  <a:pt x="72488" y="112127"/>
                  <a:pt x="66888" y="115505"/>
                  <a:pt x="60016" y="115505"/>
                </a:cubicBezTo>
                <a:close/>
                <a:moveTo>
                  <a:pt x="19994" y="120000"/>
                </a:moveTo>
                <a:lnTo>
                  <a:pt x="100005" y="120000"/>
                </a:lnTo>
                <a:cubicBezTo>
                  <a:pt x="110944" y="120000"/>
                  <a:pt x="120000" y="114561"/>
                  <a:pt x="120000" y="107994"/>
                </a:cubicBezTo>
                <a:lnTo>
                  <a:pt x="120000" y="12005"/>
                </a:lnTo>
                <a:cubicBezTo>
                  <a:pt x="120000" y="5438"/>
                  <a:pt x="110944" y="0"/>
                  <a:pt x="100005" y="0"/>
                </a:cubicBezTo>
                <a:lnTo>
                  <a:pt x="19994" y="0"/>
                </a:lnTo>
                <a:cubicBezTo>
                  <a:pt x="9055" y="0"/>
                  <a:pt x="0" y="5438"/>
                  <a:pt x="0" y="12005"/>
                </a:cubicBezTo>
                <a:lnTo>
                  <a:pt x="0" y="107994"/>
                </a:lnTo>
                <a:cubicBezTo>
                  <a:pt x="0" y="114561"/>
                  <a:pt x="9055" y="120000"/>
                  <a:pt x="19994"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79" name="Google Shape;179;p10"/>
          <p:cNvSpPr/>
          <p:nvPr/>
        </p:nvSpPr>
        <p:spPr>
          <a:xfrm>
            <a:off x="5058200" y="4550572"/>
            <a:ext cx="430200" cy="644100"/>
          </a:xfrm>
          <a:custGeom>
            <a:rect b="b" l="l" r="r" t="t"/>
            <a:pathLst>
              <a:path extrusionOk="0" h="120000" w="120000">
                <a:moveTo>
                  <a:pt x="30011" y="39994"/>
                </a:moveTo>
                <a:cubicBezTo>
                  <a:pt x="30011" y="28983"/>
                  <a:pt x="43494" y="20000"/>
                  <a:pt x="60000" y="20000"/>
                </a:cubicBezTo>
                <a:cubicBezTo>
                  <a:pt x="76527" y="20000"/>
                  <a:pt x="90011" y="28983"/>
                  <a:pt x="90011" y="39994"/>
                </a:cubicBezTo>
                <a:cubicBezTo>
                  <a:pt x="90011" y="51011"/>
                  <a:pt x="76527" y="60000"/>
                  <a:pt x="60000" y="60000"/>
                </a:cubicBezTo>
                <a:cubicBezTo>
                  <a:pt x="43494" y="60000"/>
                  <a:pt x="30011" y="51011"/>
                  <a:pt x="30011" y="39994"/>
                </a:cubicBezTo>
                <a:close/>
                <a:moveTo>
                  <a:pt x="60000" y="120000"/>
                </a:moveTo>
                <a:cubicBezTo>
                  <a:pt x="65633" y="120000"/>
                  <a:pt x="71016" y="117883"/>
                  <a:pt x="73483" y="114444"/>
                </a:cubicBezTo>
                <a:lnTo>
                  <a:pt x="116127" y="53977"/>
                </a:lnTo>
                <a:cubicBezTo>
                  <a:pt x="119177" y="49688"/>
                  <a:pt x="120000" y="44766"/>
                  <a:pt x="120000" y="39994"/>
                </a:cubicBezTo>
                <a:cubicBezTo>
                  <a:pt x="120000" y="17888"/>
                  <a:pt x="93166" y="0"/>
                  <a:pt x="60000" y="0"/>
                </a:cubicBezTo>
                <a:cubicBezTo>
                  <a:pt x="26833" y="0"/>
                  <a:pt x="0" y="17888"/>
                  <a:pt x="0" y="39994"/>
                </a:cubicBezTo>
                <a:cubicBezTo>
                  <a:pt x="0" y="44766"/>
                  <a:pt x="816" y="49688"/>
                  <a:pt x="3872" y="53977"/>
                </a:cubicBezTo>
                <a:lnTo>
                  <a:pt x="46644" y="114444"/>
                </a:lnTo>
                <a:cubicBezTo>
                  <a:pt x="48977" y="117883"/>
                  <a:pt x="54383" y="120000"/>
                  <a:pt x="6000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80" name="Google Shape;180;p10"/>
          <p:cNvGrpSpPr/>
          <p:nvPr/>
        </p:nvGrpSpPr>
        <p:grpSpPr>
          <a:xfrm>
            <a:off x="2090176" y="8743692"/>
            <a:ext cx="879903" cy="759451"/>
            <a:chOff x="5635375" y="4072850"/>
            <a:chExt cx="275400" cy="237700"/>
          </a:xfrm>
        </p:grpSpPr>
        <p:sp>
          <p:nvSpPr>
            <p:cNvPr id="181" name="Google Shape;181;p10"/>
            <p:cNvSpPr/>
            <p:nvPr/>
          </p:nvSpPr>
          <p:spPr>
            <a:xfrm>
              <a:off x="5667125" y="4161750"/>
              <a:ext cx="211800" cy="148800"/>
            </a:xfrm>
            <a:custGeom>
              <a:rect b="b" l="l" r="r" t="t"/>
              <a:pathLst>
                <a:path extrusionOk="0" h="120000" w="120000">
                  <a:moveTo>
                    <a:pt x="88477" y="36394"/>
                  </a:moveTo>
                  <a:lnTo>
                    <a:pt x="83600" y="22527"/>
                  </a:lnTo>
                  <a:lnTo>
                    <a:pt x="70877" y="82594"/>
                  </a:lnTo>
                  <a:cubicBezTo>
                    <a:pt x="70188" y="85938"/>
                    <a:pt x="68000" y="88300"/>
                    <a:pt x="65561" y="88300"/>
                  </a:cubicBezTo>
                  <a:cubicBezTo>
                    <a:pt x="63050" y="88300"/>
                    <a:pt x="60861" y="85938"/>
                    <a:pt x="60172" y="82594"/>
                  </a:cubicBezTo>
                  <a:lnTo>
                    <a:pt x="43622" y="0"/>
                  </a:lnTo>
                  <a:lnTo>
                    <a:pt x="37527" y="34794"/>
                  </a:lnTo>
                  <a:cubicBezTo>
                    <a:pt x="36916" y="38261"/>
                    <a:pt x="34650" y="40750"/>
                    <a:pt x="32138" y="40750"/>
                  </a:cubicBezTo>
                  <a:lnTo>
                    <a:pt x="0" y="40750"/>
                  </a:lnTo>
                  <a:cubicBezTo>
                    <a:pt x="955" y="42216"/>
                    <a:pt x="1655" y="43094"/>
                    <a:pt x="1827" y="43216"/>
                  </a:cubicBezTo>
                  <a:lnTo>
                    <a:pt x="56172" y="117766"/>
                  </a:lnTo>
                  <a:cubicBezTo>
                    <a:pt x="57200" y="119255"/>
                    <a:pt x="58611" y="120000"/>
                    <a:pt x="60000" y="120000"/>
                  </a:cubicBezTo>
                  <a:cubicBezTo>
                    <a:pt x="61394" y="120000"/>
                    <a:pt x="62783" y="119255"/>
                    <a:pt x="63833" y="117766"/>
                  </a:cubicBezTo>
                  <a:lnTo>
                    <a:pt x="118077" y="43466"/>
                  </a:lnTo>
                  <a:cubicBezTo>
                    <a:pt x="118244" y="43216"/>
                    <a:pt x="118955" y="42344"/>
                    <a:pt x="120000" y="40750"/>
                  </a:cubicBezTo>
                  <a:lnTo>
                    <a:pt x="93427" y="40750"/>
                  </a:lnTo>
                  <a:cubicBezTo>
                    <a:pt x="91350" y="40750"/>
                    <a:pt x="89427" y="39000"/>
                    <a:pt x="88477" y="36394"/>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82" name="Google Shape;182;p10"/>
            <p:cNvSpPr/>
            <p:nvPr/>
          </p:nvSpPr>
          <p:spPr>
            <a:xfrm>
              <a:off x="5635375" y="4072850"/>
              <a:ext cx="275400" cy="151800"/>
            </a:xfrm>
            <a:custGeom>
              <a:rect b="b" l="l" r="r" t="t"/>
              <a:pathLst>
                <a:path extrusionOk="0" h="120000" w="120000">
                  <a:moveTo>
                    <a:pt x="35227" y="93272"/>
                  </a:moveTo>
                  <a:lnTo>
                    <a:pt x="42988" y="36922"/>
                  </a:lnTo>
                  <a:cubicBezTo>
                    <a:pt x="43455" y="33516"/>
                    <a:pt x="45138" y="31088"/>
                    <a:pt x="47072" y="31088"/>
                  </a:cubicBezTo>
                  <a:cubicBezTo>
                    <a:pt x="49083" y="31088"/>
                    <a:pt x="50766" y="33400"/>
                    <a:pt x="51294" y="36683"/>
                  </a:cubicBezTo>
                  <a:lnTo>
                    <a:pt x="64416" y="120000"/>
                  </a:lnTo>
                  <a:lnTo>
                    <a:pt x="73061" y="67766"/>
                  </a:lnTo>
                  <a:cubicBezTo>
                    <a:pt x="73527" y="64611"/>
                    <a:pt x="75005" y="62544"/>
                    <a:pt x="76805" y="62188"/>
                  </a:cubicBezTo>
                  <a:cubicBezTo>
                    <a:pt x="78477" y="61944"/>
                    <a:pt x="80222" y="63638"/>
                    <a:pt x="80966" y="66438"/>
                  </a:cubicBezTo>
                  <a:lnTo>
                    <a:pt x="88394" y="93272"/>
                  </a:lnTo>
                  <a:lnTo>
                    <a:pt x="113100" y="93272"/>
                  </a:lnTo>
                  <a:cubicBezTo>
                    <a:pt x="116661" y="83561"/>
                    <a:pt x="120000" y="70805"/>
                    <a:pt x="120000" y="56838"/>
                  </a:cubicBezTo>
                  <a:cubicBezTo>
                    <a:pt x="120000" y="21250"/>
                    <a:pt x="108016" y="0"/>
                    <a:pt x="87994" y="0"/>
                  </a:cubicBezTo>
                  <a:cubicBezTo>
                    <a:pt x="76283" y="0"/>
                    <a:pt x="65294" y="16761"/>
                    <a:pt x="60005" y="26233"/>
                  </a:cubicBezTo>
                  <a:cubicBezTo>
                    <a:pt x="54705" y="16761"/>
                    <a:pt x="43733" y="0"/>
                    <a:pt x="32016" y="0"/>
                  </a:cubicBezTo>
                  <a:cubicBezTo>
                    <a:pt x="11994" y="0"/>
                    <a:pt x="0" y="21250"/>
                    <a:pt x="0" y="56838"/>
                  </a:cubicBezTo>
                  <a:cubicBezTo>
                    <a:pt x="0" y="70805"/>
                    <a:pt x="3355" y="83561"/>
                    <a:pt x="6900" y="93272"/>
                  </a:cubicBezTo>
                  <a:cubicBezTo>
                    <a:pt x="6900" y="93272"/>
                    <a:pt x="35227" y="93272"/>
                    <a:pt x="35227" y="93272"/>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sp>
        <p:nvSpPr>
          <p:cNvPr id="183" name="Google Shape;183;p10"/>
          <p:cNvSpPr/>
          <p:nvPr/>
        </p:nvSpPr>
        <p:spPr>
          <a:xfrm>
            <a:off x="2116425" y="5756825"/>
            <a:ext cx="827400" cy="889500"/>
          </a:xfrm>
          <a:custGeom>
            <a:rect b="b" l="l" r="r" t="t"/>
            <a:pathLst>
              <a:path extrusionOk="0" h="120000" w="120000">
                <a:moveTo>
                  <a:pt x="110772" y="111433"/>
                </a:moveTo>
                <a:lnTo>
                  <a:pt x="9227" y="111433"/>
                </a:lnTo>
                <a:lnTo>
                  <a:pt x="9227" y="42861"/>
                </a:lnTo>
                <a:lnTo>
                  <a:pt x="110772" y="42861"/>
                </a:lnTo>
                <a:cubicBezTo>
                  <a:pt x="110772" y="42861"/>
                  <a:pt x="110772" y="111433"/>
                  <a:pt x="110772" y="111433"/>
                </a:cubicBezTo>
                <a:close/>
                <a:moveTo>
                  <a:pt x="27694" y="10716"/>
                </a:moveTo>
                <a:cubicBezTo>
                  <a:pt x="27694" y="9511"/>
                  <a:pt x="28705" y="8583"/>
                  <a:pt x="30000" y="8583"/>
                </a:cubicBezTo>
                <a:lnTo>
                  <a:pt x="34622" y="8583"/>
                </a:lnTo>
                <a:cubicBezTo>
                  <a:pt x="35916" y="8583"/>
                  <a:pt x="36922" y="9511"/>
                  <a:pt x="36922" y="10716"/>
                </a:cubicBezTo>
                <a:lnTo>
                  <a:pt x="36922" y="30005"/>
                </a:lnTo>
                <a:cubicBezTo>
                  <a:pt x="36922" y="31216"/>
                  <a:pt x="35916" y="32150"/>
                  <a:pt x="34622" y="32150"/>
                </a:cubicBezTo>
                <a:lnTo>
                  <a:pt x="30000" y="32150"/>
                </a:lnTo>
                <a:cubicBezTo>
                  <a:pt x="28705" y="32150"/>
                  <a:pt x="27694" y="31216"/>
                  <a:pt x="27694" y="30005"/>
                </a:cubicBezTo>
                <a:cubicBezTo>
                  <a:pt x="27694" y="30005"/>
                  <a:pt x="27694" y="10716"/>
                  <a:pt x="27694" y="10716"/>
                </a:cubicBezTo>
                <a:close/>
                <a:moveTo>
                  <a:pt x="83077" y="10716"/>
                </a:moveTo>
                <a:cubicBezTo>
                  <a:pt x="83077" y="9511"/>
                  <a:pt x="84083" y="8583"/>
                  <a:pt x="85377" y="8583"/>
                </a:cubicBezTo>
                <a:lnTo>
                  <a:pt x="90000" y="8583"/>
                </a:lnTo>
                <a:cubicBezTo>
                  <a:pt x="91294" y="8583"/>
                  <a:pt x="92305" y="9511"/>
                  <a:pt x="92305" y="10716"/>
                </a:cubicBezTo>
                <a:lnTo>
                  <a:pt x="92305" y="30005"/>
                </a:lnTo>
                <a:cubicBezTo>
                  <a:pt x="92305" y="31216"/>
                  <a:pt x="91294" y="32150"/>
                  <a:pt x="90000" y="32150"/>
                </a:cubicBezTo>
                <a:lnTo>
                  <a:pt x="85377" y="32150"/>
                </a:lnTo>
                <a:cubicBezTo>
                  <a:pt x="84083" y="32150"/>
                  <a:pt x="83077" y="31216"/>
                  <a:pt x="83077" y="30005"/>
                </a:cubicBezTo>
                <a:cubicBezTo>
                  <a:pt x="83077" y="30005"/>
                  <a:pt x="83077" y="10716"/>
                  <a:pt x="83077" y="10716"/>
                </a:cubicBezTo>
                <a:close/>
                <a:moveTo>
                  <a:pt x="110772" y="17144"/>
                </a:moveTo>
                <a:lnTo>
                  <a:pt x="101544" y="17144"/>
                </a:lnTo>
                <a:lnTo>
                  <a:pt x="101544" y="10716"/>
                </a:lnTo>
                <a:cubicBezTo>
                  <a:pt x="101544" y="4827"/>
                  <a:pt x="96338" y="0"/>
                  <a:pt x="90000" y="0"/>
                </a:cubicBezTo>
                <a:lnTo>
                  <a:pt x="85377" y="0"/>
                </a:lnTo>
                <a:cubicBezTo>
                  <a:pt x="79038" y="0"/>
                  <a:pt x="73850" y="4827"/>
                  <a:pt x="73850" y="10716"/>
                </a:cubicBezTo>
                <a:lnTo>
                  <a:pt x="73850" y="17144"/>
                </a:lnTo>
                <a:lnTo>
                  <a:pt x="46150" y="17144"/>
                </a:lnTo>
                <a:lnTo>
                  <a:pt x="46150" y="10716"/>
                </a:lnTo>
                <a:cubicBezTo>
                  <a:pt x="46150" y="4827"/>
                  <a:pt x="40961" y="0"/>
                  <a:pt x="34622" y="0"/>
                </a:cubicBezTo>
                <a:lnTo>
                  <a:pt x="30000" y="0"/>
                </a:lnTo>
                <a:cubicBezTo>
                  <a:pt x="23661" y="0"/>
                  <a:pt x="18472" y="4827"/>
                  <a:pt x="18472" y="10716"/>
                </a:cubicBezTo>
                <a:lnTo>
                  <a:pt x="18472" y="17144"/>
                </a:lnTo>
                <a:lnTo>
                  <a:pt x="9227" y="17144"/>
                </a:lnTo>
                <a:cubicBezTo>
                  <a:pt x="4177" y="17144"/>
                  <a:pt x="0" y="21038"/>
                  <a:pt x="0" y="25722"/>
                </a:cubicBezTo>
                <a:lnTo>
                  <a:pt x="0" y="111433"/>
                </a:lnTo>
                <a:cubicBezTo>
                  <a:pt x="0" y="116122"/>
                  <a:pt x="4177" y="120000"/>
                  <a:pt x="9227" y="120000"/>
                </a:cubicBezTo>
                <a:lnTo>
                  <a:pt x="110772" y="120000"/>
                </a:lnTo>
                <a:cubicBezTo>
                  <a:pt x="115822" y="120000"/>
                  <a:pt x="120000" y="116122"/>
                  <a:pt x="120000" y="111433"/>
                </a:cubicBezTo>
                <a:lnTo>
                  <a:pt x="120000" y="25722"/>
                </a:lnTo>
                <a:cubicBezTo>
                  <a:pt x="120000" y="21038"/>
                  <a:pt x="115822" y="17144"/>
                  <a:pt x="110772" y="17144"/>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nvGrpSpPr>
          <p:cNvPr id="184" name="Google Shape;184;p10"/>
          <p:cNvGrpSpPr/>
          <p:nvPr/>
        </p:nvGrpSpPr>
        <p:grpSpPr>
          <a:xfrm>
            <a:off x="6353193" y="7288742"/>
            <a:ext cx="782407" cy="586246"/>
            <a:chOff x="841125" y="4491950"/>
            <a:chExt cx="314700" cy="235800"/>
          </a:xfrm>
        </p:grpSpPr>
        <p:sp>
          <p:nvSpPr>
            <p:cNvPr id="185" name="Google Shape;185;p10"/>
            <p:cNvSpPr/>
            <p:nvPr/>
          </p:nvSpPr>
          <p:spPr>
            <a:xfrm>
              <a:off x="898275" y="4606250"/>
              <a:ext cx="39300" cy="78600"/>
            </a:xfrm>
            <a:custGeom>
              <a:rect b="b" l="l" r="r" t="t"/>
              <a:pathLst>
                <a:path extrusionOk="0" h="120000" w="120000">
                  <a:moveTo>
                    <a:pt x="0" y="120000"/>
                  </a:moveTo>
                  <a:lnTo>
                    <a:pt x="120000" y="120000"/>
                  </a:lnTo>
                  <a:lnTo>
                    <a:pt x="120000" y="0"/>
                  </a:lnTo>
                  <a:lnTo>
                    <a:pt x="0" y="0"/>
                  </a:lnTo>
                  <a:cubicBezTo>
                    <a:pt x="0" y="0"/>
                    <a:pt x="0" y="120000"/>
                    <a:pt x="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86" name="Google Shape;186;p10"/>
            <p:cNvSpPr/>
            <p:nvPr/>
          </p:nvSpPr>
          <p:spPr>
            <a:xfrm>
              <a:off x="961775" y="4530050"/>
              <a:ext cx="39300" cy="157200"/>
            </a:xfrm>
            <a:custGeom>
              <a:rect b="b" l="l" r="r" t="t"/>
              <a:pathLst>
                <a:path extrusionOk="0" h="120000" w="120000">
                  <a:moveTo>
                    <a:pt x="120000" y="120000"/>
                  </a:moveTo>
                  <a:lnTo>
                    <a:pt x="120000" y="0"/>
                  </a:lnTo>
                  <a:lnTo>
                    <a:pt x="0" y="0"/>
                  </a:lnTo>
                  <a:lnTo>
                    <a:pt x="0" y="120000"/>
                  </a:lnTo>
                  <a:cubicBezTo>
                    <a:pt x="0" y="120000"/>
                    <a:pt x="120000" y="120000"/>
                    <a:pt x="12000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87" name="Google Shape;187;p10"/>
            <p:cNvSpPr/>
            <p:nvPr/>
          </p:nvSpPr>
          <p:spPr>
            <a:xfrm>
              <a:off x="1076075" y="4511000"/>
              <a:ext cx="39300" cy="177000"/>
            </a:xfrm>
            <a:custGeom>
              <a:rect b="b" l="l" r="r" t="t"/>
              <a:pathLst>
                <a:path extrusionOk="0" h="120000" w="120000">
                  <a:moveTo>
                    <a:pt x="0" y="120000"/>
                  </a:moveTo>
                  <a:lnTo>
                    <a:pt x="120000" y="120000"/>
                  </a:lnTo>
                  <a:lnTo>
                    <a:pt x="120000" y="0"/>
                  </a:lnTo>
                  <a:lnTo>
                    <a:pt x="0" y="0"/>
                  </a:lnTo>
                  <a:cubicBezTo>
                    <a:pt x="0" y="0"/>
                    <a:pt x="0" y="120000"/>
                    <a:pt x="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88" name="Google Shape;188;p10"/>
            <p:cNvSpPr/>
            <p:nvPr/>
          </p:nvSpPr>
          <p:spPr>
            <a:xfrm>
              <a:off x="841125" y="4491950"/>
              <a:ext cx="314700" cy="235800"/>
            </a:xfrm>
            <a:custGeom>
              <a:rect b="b" l="l" r="r" t="t"/>
              <a:pathLst>
                <a:path extrusionOk="0" h="120000" w="120000">
                  <a:moveTo>
                    <a:pt x="7494" y="0"/>
                  </a:moveTo>
                  <a:lnTo>
                    <a:pt x="0" y="0"/>
                  </a:lnTo>
                  <a:lnTo>
                    <a:pt x="0" y="120000"/>
                  </a:lnTo>
                  <a:lnTo>
                    <a:pt x="120000" y="120000"/>
                  </a:lnTo>
                  <a:lnTo>
                    <a:pt x="120000" y="110000"/>
                  </a:lnTo>
                  <a:lnTo>
                    <a:pt x="7494" y="110000"/>
                  </a:lnTo>
                  <a:cubicBezTo>
                    <a:pt x="7494" y="110000"/>
                    <a:pt x="7494" y="0"/>
                    <a:pt x="7494"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89" name="Google Shape;189;p10"/>
            <p:cNvSpPr/>
            <p:nvPr/>
          </p:nvSpPr>
          <p:spPr>
            <a:xfrm>
              <a:off x="1018925" y="4568150"/>
              <a:ext cx="39300" cy="117900"/>
            </a:xfrm>
            <a:custGeom>
              <a:rect b="b" l="l" r="r" t="t"/>
              <a:pathLst>
                <a:path extrusionOk="0" h="120000" w="120000">
                  <a:moveTo>
                    <a:pt x="120000" y="120000"/>
                  </a:moveTo>
                  <a:lnTo>
                    <a:pt x="120000" y="0"/>
                  </a:lnTo>
                  <a:lnTo>
                    <a:pt x="0" y="0"/>
                  </a:lnTo>
                  <a:lnTo>
                    <a:pt x="0" y="120000"/>
                  </a:lnTo>
                  <a:cubicBezTo>
                    <a:pt x="0" y="120000"/>
                    <a:pt x="120000" y="120000"/>
                    <a:pt x="12000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190" name="Google Shape;190;p10"/>
          <p:cNvSpPr/>
          <p:nvPr/>
        </p:nvSpPr>
        <p:spPr>
          <a:xfrm>
            <a:off x="6529300" y="5788036"/>
            <a:ext cx="430200" cy="827100"/>
          </a:xfrm>
          <a:custGeom>
            <a:rect b="b" l="l" r="r" t="t"/>
            <a:pathLst>
              <a:path extrusionOk="0" h="120000" w="120000">
                <a:moveTo>
                  <a:pt x="52412" y="120000"/>
                </a:moveTo>
                <a:lnTo>
                  <a:pt x="69788" y="120000"/>
                </a:lnTo>
                <a:cubicBezTo>
                  <a:pt x="72106" y="120000"/>
                  <a:pt x="73923" y="119072"/>
                  <a:pt x="73923" y="117866"/>
                </a:cubicBezTo>
                <a:lnTo>
                  <a:pt x="73923" y="106144"/>
                </a:lnTo>
                <a:cubicBezTo>
                  <a:pt x="101208" y="103800"/>
                  <a:pt x="120000" y="93011"/>
                  <a:pt x="120000" y="79350"/>
                </a:cubicBezTo>
                <a:cubicBezTo>
                  <a:pt x="120000" y="63211"/>
                  <a:pt x="93222" y="57788"/>
                  <a:pt x="69532" y="53033"/>
                </a:cubicBezTo>
                <a:cubicBezTo>
                  <a:pt x="51264" y="49350"/>
                  <a:pt x="35549" y="46211"/>
                  <a:pt x="35549" y="39105"/>
                </a:cubicBezTo>
                <a:cubicBezTo>
                  <a:pt x="35549" y="33005"/>
                  <a:pt x="46884" y="28800"/>
                  <a:pt x="63229" y="28800"/>
                </a:cubicBezTo>
                <a:cubicBezTo>
                  <a:pt x="82539" y="28800"/>
                  <a:pt x="98109" y="35950"/>
                  <a:pt x="98249" y="36027"/>
                </a:cubicBezTo>
                <a:cubicBezTo>
                  <a:pt x="99280" y="36422"/>
                  <a:pt x="100444" y="36633"/>
                  <a:pt x="101709" y="36494"/>
                </a:cubicBezTo>
                <a:cubicBezTo>
                  <a:pt x="103008" y="36422"/>
                  <a:pt x="104033" y="36027"/>
                  <a:pt x="104680" y="35427"/>
                </a:cubicBezTo>
                <a:lnTo>
                  <a:pt x="115112" y="25644"/>
                </a:lnTo>
                <a:cubicBezTo>
                  <a:pt x="116015" y="24844"/>
                  <a:pt x="115747" y="23838"/>
                  <a:pt x="114466" y="23100"/>
                </a:cubicBezTo>
                <a:cubicBezTo>
                  <a:pt x="113959" y="22827"/>
                  <a:pt x="100049" y="15461"/>
                  <a:pt x="73923" y="13922"/>
                </a:cubicBezTo>
                <a:lnTo>
                  <a:pt x="73923" y="2138"/>
                </a:lnTo>
                <a:cubicBezTo>
                  <a:pt x="73923" y="927"/>
                  <a:pt x="72106" y="0"/>
                  <a:pt x="69788" y="0"/>
                </a:cubicBezTo>
                <a:lnTo>
                  <a:pt x="52412" y="0"/>
                </a:lnTo>
                <a:cubicBezTo>
                  <a:pt x="50216" y="0"/>
                  <a:pt x="48294" y="927"/>
                  <a:pt x="48294" y="2138"/>
                </a:cubicBezTo>
                <a:lnTo>
                  <a:pt x="48294" y="14188"/>
                </a:lnTo>
                <a:cubicBezTo>
                  <a:pt x="21388" y="16872"/>
                  <a:pt x="2847" y="27050"/>
                  <a:pt x="2847" y="39366"/>
                </a:cubicBezTo>
                <a:cubicBezTo>
                  <a:pt x="2847" y="56177"/>
                  <a:pt x="31692" y="62216"/>
                  <a:pt x="54864" y="66966"/>
                </a:cubicBezTo>
                <a:cubicBezTo>
                  <a:pt x="72235" y="70577"/>
                  <a:pt x="87443" y="73722"/>
                  <a:pt x="87443" y="80155"/>
                </a:cubicBezTo>
                <a:cubicBezTo>
                  <a:pt x="87443" y="87727"/>
                  <a:pt x="73784" y="91205"/>
                  <a:pt x="61173" y="91205"/>
                </a:cubicBezTo>
                <a:cubicBezTo>
                  <a:pt x="38380" y="91205"/>
                  <a:pt x="20363" y="82233"/>
                  <a:pt x="20106" y="82166"/>
                </a:cubicBezTo>
                <a:cubicBezTo>
                  <a:pt x="19332" y="81705"/>
                  <a:pt x="18184" y="81488"/>
                  <a:pt x="17008" y="81561"/>
                </a:cubicBezTo>
                <a:cubicBezTo>
                  <a:pt x="15843" y="81622"/>
                  <a:pt x="14706" y="81900"/>
                  <a:pt x="14054" y="82361"/>
                </a:cubicBezTo>
                <a:lnTo>
                  <a:pt x="796" y="91411"/>
                </a:lnTo>
                <a:cubicBezTo>
                  <a:pt x="-373" y="92211"/>
                  <a:pt x="-228" y="93355"/>
                  <a:pt x="1047" y="94150"/>
                </a:cubicBezTo>
                <a:cubicBezTo>
                  <a:pt x="1694" y="94550"/>
                  <a:pt x="18184" y="103927"/>
                  <a:pt x="48294" y="106144"/>
                </a:cubicBezTo>
                <a:lnTo>
                  <a:pt x="48294" y="117866"/>
                </a:lnTo>
                <a:cubicBezTo>
                  <a:pt x="48294" y="119072"/>
                  <a:pt x="50216" y="120000"/>
                  <a:pt x="52412"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nvGrpSpPr>
          <p:cNvPr id="191" name="Google Shape;191;p10"/>
          <p:cNvGrpSpPr/>
          <p:nvPr/>
        </p:nvGrpSpPr>
        <p:grpSpPr>
          <a:xfrm>
            <a:off x="3547766" y="3157218"/>
            <a:ext cx="906522" cy="683042"/>
            <a:chOff x="6760557" y="6018629"/>
            <a:chExt cx="323700" cy="243900"/>
          </a:xfrm>
        </p:grpSpPr>
        <p:sp>
          <p:nvSpPr>
            <p:cNvPr id="192" name="Google Shape;192;p10"/>
            <p:cNvSpPr/>
            <p:nvPr/>
          </p:nvSpPr>
          <p:spPr>
            <a:xfrm>
              <a:off x="6792771" y="6044400"/>
              <a:ext cx="267900" cy="187800"/>
            </a:xfrm>
            <a:custGeom>
              <a:rect b="b" l="l" r="r" t="t"/>
              <a:pathLst>
                <a:path extrusionOk="0" h="120000" w="120000">
                  <a:moveTo>
                    <a:pt x="44638" y="41238"/>
                  </a:moveTo>
                  <a:cubicBezTo>
                    <a:pt x="43722" y="39927"/>
                    <a:pt x="42305" y="39927"/>
                    <a:pt x="41388" y="41238"/>
                  </a:cubicBezTo>
                  <a:lnTo>
                    <a:pt x="0" y="100533"/>
                  </a:lnTo>
                  <a:lnTo>
                    <a:pt x="13583" y="120000"/>
                  </a:lnTo>
                  <a:lnTo>
                    <a:pt x="43016" y="77833"/>
                  </a:lnTo>
                  <a:lnTo>
                    <a:pt x="59500" y="101438"/>
                  </a:lnTo>
                  <a:cubicBezTo>
                    <a:pt x="60422" y="102766"/>
                    <a:pt x="61844" y="102766"/>
                    <a:pt x="62755" y="101438"/>
                  </a:cubicBezTo>
                  <a:lnTo>
                    <a:pt x="107538" y="37294"/>
                  </a:lnTo>
                  <a:lnTo>
                    <a:pt x="116105" y="49561"/>
                  </a:lnTo>
                  <a:cubicBezTo>
                    <a:pt x="117594" y="51683"/>
                    <a:pt x="120000" y="50155"/>
                    <a:pt x="120000" y="47327"/>
                  </a:cubicBezTo>
                  <a:lnTo>
                    <a:pt x="120000" y="3250"/>
                  </a:lnTo>
                  <a:cubicBezTo>
                    <a:pt x="120000" y="1405"/>
                    <a:pt x="119000" y="0"/>
                    <a:pt x="117733" y="0"/>
                  </a:cubicBezTo>
                  <a:lnTo>
                    <a:pt x="86955" y="0"/>
                  </a:lnTo>
                  <a:cubicBezTo>
                    <a:pt x="84977" y="0"/>
                    <a:pt x="83911" y="3444"/>
                    <a:pt x="85394" y="5566"/>
                  </a:cubicBezTo>
                  <a:lnTo>
                    <a:pt x="93955" y="17838"/>
                  </a:lnTo>
                  <a:lnTo>
                    <a:pt x="61133" y="64872"/>
                  </a:lnTo>
                  <a:cubicBezTo>
                    <a:pt x="61133" y="64872"/>
                    <a:pt x="44638" y="41238"/>
                    <a:pt x="44638" y="41238"/>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93" name="Google Shape;193;p10"/>
            <p:cNvSpPr/>
            <p:nvPr/>
          </p:nvSpPr>
          <p:spPr>
            <a:xfrm>
              <a:off x="6760557" y="6018629"/>
              <a:ext cx="323700" cy="243900"/>
            </a:xfrm>
            <a:custGeom>
              <a:rect b="b" l="l" r="r" t="t"/>
              <a:pathLst>
                <a:path extrusionOk="0" h="120000" w="120000">
                  <a:moveTo>
                    <a:pt x="7494" y="0"/>
                  </a:moveTo>
                  <a:lnTo>
                    <a:pt x="0" y="0"/>
                  </a:lnTo>
                  <a:lnTo>
                    <a:pt x="0" y="120000"/>
                  </a:lnTo>
                  <a:lnTo>
                    <a:pt x="120000" y="120000"/>
                  </a:lnTo>
                  <a:lnTo>
                    <a:pt x="120000" y="109994"/>
                  </a:lnTo>
                  <a:lnTo>
                    <a:pt x="7494" y="109994"/>
                  </a:lnTo>
                  <a:cubicBezTo>
                    <a:pt x="7494" y="109994"/>
                    <a:pt x="7494" y="0"/>
                    <a:pt x="7494"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grpSp>
        <p:nvGrpSpPr>
          <p:cNvPr id="194" name="Google Shape;194;p10"/>
          <p:cNvGrpSpPr/>
          <p:nvPr/>
        </p:nvGrpSpPr>
        <p:grpSpPr>
          <a:xfrm>
            <a:off x="2093915" y="7174447"/>
            <a:ext cx="872424" cy="814867"/>
            <a:chOff x="3638550" y="1758950"/>
            <a:chExt cx="301950" cy="282000"/>
          </a:xfrm>
        </p:grpSpPr>
        <p:sp>
          <p:nvSpPr>
            <p:cNvPr id="195" name="Google Shape;195;p10"/>
            <p:cNvSpPr/>
            <p:nvPr/>
          </p:nvSpPr>
          <p:spPr>
            <a:xfrm>
              <a:off x="3676650" y="1911350"/>
              <a:ext cx="219600" cy="129600"/>
            </a:xfrm>
            <a:custGeom>
              <a:rect b="b" l="l" r="r" t="t"/>
              <a:pathLst>
                <a:path extrusionOk="0" h="120000" w="120000">
                  <a:moveTo>
                    <a:pt x="120000" y="82644"/>
                  </a:moveTo>
                  <a:cubicBezTo>
                    <a:pt x="120000" y="50055"/>
                    <a:pt x="115472" y="0"/>
                    <a:pt x="90511" y="0"/>
                  </a:cubicBezTo>
                  <a:cubicBezTo>
                    <a:pt x="87605" y="0"/>
                    <a:pt x="77055" y="20044"/>
                    <a:pt x="60000" y="20044"/>
                  </a:cubicBezTo>
                  <a:cubicBezTo>
                    <a:pt x="42966" y="20044"/>
                    <a:pt x="32394" y="0"/>
                    <a:pt x="29488" y="0"/>
                  </a:cubicBezTo>
                  <a:cubicBezTo>
                    <a:pt x="4527" y="0"/>
                    <a:pt x="0" y="50055"/>
                    <a:pt x="0" y="82644"/>
                  </a:cubicBezTo>
                  <a:cubicBezTo>
                    <a:pt x="0" y="106011"/>
                    <a:pt x="9133" y="120000"/>
                    <a:pt x="22761" y="120000"/>
                  </a:cubicBezTo>
                  <a:lnTo>
                    <a:pt x="97238" y="120000"/>
                  </a:lnTo>
                  <a:cubicBezTo>
                    <a:pt x="110866" y="120000"/>
                    <a:pt x="120000" y="106011"/>
                    <a:pt x="120000" y="82644"/>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96" name="Google Shape;196;p10"/>
            <p:cNvSpPr/>
            <p:nvPr/>
          </p:nvSpPr>
          <p:spPr>
            <a:xfrm>
              <a:off x="3727450" y="1803400"/>
              <a:ext cx="119700" cy="119700"/>
            </a:xfrm>
            <a:custGeom>
              <a:rect b="b" l="l" r="r" t="t"/>
              <a:pathLst>
                <a:path extrusionOk="0" h="120000" w="120000">
                  <a:moveTo>
                    <a:pt x="59983" y="0"/>
                  </a:moveTo>
                  <a:cubicBezTo>
                    <a:pt x="26861" y="0"/>
                    <a:pt x="0" y="26894"/>
                    <a:pt x="0" y="60000"/>
                  </a:cubicBezTo>
                  <a:cubicBezTo>
                    <a:pt x="0" y="93138"/>
                    <a:pt x="26861" y="120000"/>
                    <a:pt x="59983" y="120000"/>
                  </a:cubicBezTo>
                  <a:cubicBezTo>
                    <a:pt x="93100" y="120000"/>
                    <a:pt x="120000" y="93138"/>
                    <a:pt x="120000" y="60000"/>
                  </a:cubicBezTo>
                  <a:cubicBezTo>
                    <a:pt x="120000" y="26894"/>
                    <a:pt x="93100" y="0"/>
                    <a:pt x="59983"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97" name="Google Shape;197;p10"/>
            <p:cNvSpPr/>
            <p:nvPr/>
          </p:nvSpPr>
          <p:spPr>
            <a:xfrm>
              <a:off x="3657600" y="1758950"/>
              <a:ext cx="79800" cy="79800"/>
            </a:xfrm>
            <a:custGeom>
              <a:rect b="b" l="l" r="r" t="t"/>
              <a:pathLst>
                <a:path extrusionOk="0" h="120000" w="120000">
                  <a:moveTo>
                    <a:pt x="60027" y="120000"/>
                  </a:moveTo>
                  <a:cubicBezTo>
                    <a:pt x="93038" y="120000"/>
                    <a:pt x="120000" y="93033"/>
                    <a:pt x="120000" y="59972"/>
                  </a:cubicBezTo>
                  <a:cubicBezTo>
                    <a:pt x="120000" y="26950"/>
                    <a:pt x="93038" y="0"/>
                    <a:pt x="60027" y="0"/>
                  </a:cubicBezTo>
                  <a:cubicBezTo>
                    <a:pt x="26961" y="0"/>
                    <a:pt x="0" y="26950"/>
                    <a:pt x="0" y="59972"/>
                  </a:cubicBezTo>
                  <a:cubicBezTo>
                    <a:pt x="0" y="93033"/>
                    <a:pt x="26961" y="120000"/>
                    <a:pt x="60027"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98" name="Google Shape;198;p10"/>
            <p:cNvSpPr/>
            <p:nvPr/>
          </p:nvSpPr>
          <p:spPr>
            <a:xfrm>
              <a:off x="3841750" y="1758950"/>
              <a:ext cx="79800" cy="79800"/>
            </a:xfrm>
            <a:custGeom>
              <a:rect b="b" l="l" r="r" t="t"/>
              <a:pathLst>
                <a:path extrusionOk="0" h="120000" w="120000">
                  <a:moveTo>
                    <a:pt x="60027" y="120000"/>
                  </a:moveTo>
                  <a:cubicBezTo>
                    <a:pt x="93038" y="120000"/>
                    <a:pt x="120000" y="93033"/>
                    <a:pt x="120000" y="59972"/>
                  </a:cubicBezTo>
                  <a:cubicBezTo>
                    <a:pt x="120000" y="26950"/>
                    <a:pt x="93038" y="0"/>
                    <a:pt x="60027" y="0"/>
                  </a:cubicBezTo>
                  <a:cubicBezTo>
                    <a:pt x="26961" y="0"/>
                    <a:pt x="0" y="26950"/>
                    <a:pt x="0" y="59972"/>
                  </a:cubicBezTo>
                  <a:cubicBezTo>
                    <a:pt x="0" y="93033"/>
                    <a:pt x="26961" y="120000"/>
                    <a:pt x="60027"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199" name="Google Shape;199;p10"/>
            <p:cNvSpPr/>
            <p:nvPr/>
          </p:nvSpPr>
          <p:spPr>
            <a:xfrm>
              <a:off x="3638550" y="1841500"/>
              <a:ext cx="92400" cy="79800"/>
            </a:xfrm>
            <a:custGeom>
              <a:rect b="b" l="l" r="r" t="t"/>
              <a:pathLst>
                <a:path extrusionOk="0" h="120000" w="120000">
                  <a:moveTo>
                    <a:pt x="39262" y="120000"/>
                  </a:moveTo>
                  <a:lnTo>
                    <a:pt x="66396" y="120000"/>
                  </a:lnTo>
                  <a:cubicBezTo>
                    <a:pt x="79938" y="101261"/>
                    <a:pt x="98975" y="90711"/>
                    <a:pt x="120000" y="89988"/>
                  </a:cubicBezTo>
                  <a:cubicBezTo>
                    <a:pt x="109507" y="72433"/>
                    <a:pt x="103621" y="51305"/>
                    <a:pt x="103621" y="29972"/>
                  </a:cubicBezTo>
                  <a:cubicBezTo>
                    <a:pt x="103621" y="24811"/>
                    <a:pt x="104017" y="19666"/>
                    <a:pt x="104637" y="14516"/>
                  </a:cubicBezTo>
                  <a:cubicBezTo>
                    <a:pt x="95920" y="18022"/>
                    <a:pt x="87019" y="19905"/>
                    <a:pt x="77727" y="19905"/>
                  </a:cubicBezTo>
                  <a:cubicBezTo>
                    <a:pt x="50414" y="19905"/>
                    <a:pt x="29345" y="0"/>
                    <a:pt x="25095" y="0"/>
                  </a:cubicBezTo>
                  <a:cubicBezTo>
                    <a:pt x="-619" y="0"/>
                    <a:pt x="0" y="63755"/>
                    <a:pt x="0" y="82722"/>
                  </a:cubicBezTo>
                  <a:cubicBezTo>
                    <a:pt x="0" y="108766"/>
                    <a:pt x="19031" y="120000"/>
                    <a:pt x="39262"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sp>
          <p:nvSpPr>
            <p:cNvPr id="200" name="Google Shape;200;p10"/>
            <p:cNvSpPr/>
            <p:nvPr/>
          </p:nvSpPr>
          <p:spPr>
            <a:xfrm>
              <a:off x="3848100" y="1841500"/>
              <a:ext cx="92400" cy="79800"/>
            </a:xfrm>
            <a:custGeom>
              <a:rect b="b" l="l" r="r" t="t"/>
              <a:pathLst>
                <a:path extrusionOk="0" h="120000" w="120000">
                  <a:moveTo>
                    <a:pt x="94898" y="0"/>
                  </a:moveTo>
                  <a:cubicBezTo>
                    <a:pt x="90654" y="0"/>
                    <a:pt x="69630" y="19905"/>
                    <a:pt x="42317" y="19905"/>
                  </a:cubicBezTo>
                  <a:cubicBezTo>
                    <a:pt x="32975" y="19905"/>
                    <a:pt x="24079" y="18022"/>
                    <a:pt x="15362" y="14516"/>
                  </a:cubicBezTo>
                  <a:cubicBezTo>
                    <a:pt x="15982" y="19666"/>
                    <a:pt x="16378" y="24811"/>
                    <a:pt x="16378" y="29972"/>
                  </a:cubicBezTo>
                  <a:cubicBezTo>
                    <a:pt x="16378" y="51305"/>
                    <a:pt x="10531" y="72433"/>
                    <a:pt x="0" y="89988"/>
                  </a:cubicBezTo>
                  <a:cubicBezTo>
                    <a:pt x="21069" y="90711"/>
                    <a:pt x="40055" y="101261"/>
                    <a:pt x="53603" y="120000"/>
                  </a:cubicBezTo>
                  <a:lnTo>
                    <a:pt x="80737" y="120000"/>
                  </a:lnTo>
                  <a:cubicBezTo>
                    <a:pt x="100963" y="120000"/>
                    <a:pt x="120000" y="108766"/>
                    <a:pt x="120000" y="82722"/>
                  </a:cubicBezTo>
                  <a:cubicBezTo>
                    <a:pt x="120000" y="63755"/>
                    <a:pt x="120619" y="0"/>
                    <a:pt x="94898" y="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205C"/>
                </a:solidFill>
                <a:latin typeface="Calibri"/>
                <a:ea typeface="Calibri"/>
                <a:cs typeface="Calibri"/>
                <a:sym typeface="Calibri"/>
              </a:endParaRPr>
            </a:p>
          </p:txBody>
        </p:sp>
      </p:grpSp>
      <p:grpSp>
        <p:nvGrpSpPr>
          <p:cNvPr id="201" name="Google Shape;201;p10"/>
          <p:cNvGrpSpPr/>
          <p:nvPr/>
        </p:nvGrpSpPr>
        <p:grpSpPr>
          <a:xfrm>
            <a:off x="5035666" y="7054426"/>
            <a:ext cx="782407" cy="973257"/>
            <a:chOff x="6290238" y="3821656"/>
            <a:chExt cx="222300" cy="276525"/>
          </a:xfrm>
        </p:grpSpPr>
        <p:sp>
          <p:nvSpPr>
            <p:cNvPr id="202" name="Google Shape;202;p10"/>
            <p:cNvSpPr/>
            <p:nvPr/>
          </p:nvSpPr>
          <p:spPr>
            <a:xfrm>
              <a:off x="6354665" y="3898969"/>
              <a:ext cx="100800" cy="161700"/>
            </a:xfrm>
            <a:custGeom>
              <a:rect b="b" l="l" r="r" t="t"/>
              <a:pathLst>
                <a:path extrusionOk="0" h="120000" w="120000">
                  <a:moveTo>
                    <a:pt x="12005" y="67500"/>
                  </a:moveTo>
                  <a:lnTo>
                    <a:pt x="24005" y="67500"/>
                  </a:lnTo>
                  <a:lnTo>
                    <a:pt x="24005" y="112494"/>
                  </a:lnTo>
                  <a:cubicBezTo>
                    <a:pt x="24005" y="116611"/>
                    <a:pt x="29444" y="120000"/>
                    <a:pt x="36005" y="120000"/>
                  </a:cubicBezTo>
                  <a:lnTo>
                    <a:pt x="83994" y="120000"/>
                  </a:lnTo>
                  <a:cubicBezTo>
                    <a:pt x="90555" y="120000"/>
                    <a:pt x="96005" y="116611"/>
                    <a:pt x="96005" y="112494"/>
                  </a:cubicBezTo>
                  <a:lnTo>
                    <a:pt x="96005" y="67500"/>
                  </a:lnTo>
                  <a:lnTo>
                    <a:pt x="108000" y="67500"/>
                  </a:lnTo>
                  <a:cubicBezTo>
                    <a:pt x="114555" y="67500"/>
                    <a:pt x="120000" y="64105"/>
                    <a:pt x="120000" y="60005"/>
                  </a:cubicBezTo>
                  <a:lnTo>
                    <a:pt x="120000" y="15011"/>
                  </a:lnTo>
                  <a:cubicBezTo>
                    <a:pt x="120000" y="6683"/>
                    <a:pt x="109294" y="0"/>
                    <a:pt x="96005" y="0"/>
                  </a:cubicBezTo>
                  <a:lnTo>
                    <a:pt x="24005" y="0"/>
                  </a:lnTo>
                  <a:cubicBezTo>
                    <a:pt x="10705" y="0"/>
                    <a:pt x="0" y="6683"/>
                    <a:pt x="0" y="15011"/>
                  </a:cubicBezTo>
                  <a:lnTo>
                    <a:pt x="0" y="60005"/>
                  </a:lnTo>
                  <a:cubicBezTo>
                    <a:pt x="0" y="64105"/>
                    <a:pt x="5450" y="67500"/>
                    <a:pt x="12005" y="675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03" name="Google Shape;203;p10"/>
            <p:cNvSpPr/>
            <p:nvPr/>
          </p:nvSpPr>
          <p:spPr>
            <a:xfrm>
              <a:off x="6290238" y="4021381"/>
              <a:ext cx="222300" cy="76800"/>
            </a:xfrm>
            <a:custGeom>
              <a:rect b="b" l="l" r="r" t="t"/>
              <a:pathLst>
                <a:path extrusionOk="0" h="120000" w="120000">
                  <a:moveTo>
                    <a:pt x="60000" y="120000"/>
                  </a:moveTo>
                  <a:cubicBezTo>
                    <a:pt x="88894" y="120000"/>
                    <a:pt x="120000" y="100247"/>
                    <a:pt x="120000" y="56780"/>
                  </a:cubicBezTo>
                  <a:cubicBezTo>
                    <a:pt x="120000" y="23187"/>
                    <a:pt x="102700" y="7381"/>
                    <a:pt x="88211" y="230"/>
                  </a:cubicBezTo>
                  <a:cubicBezTo>
                    <a:pt x="85233" y="-1240"/>
                    <a:pt x="82411" y="4451"/>
                    <a:pt x="81900" y="13072"/>
                  </a:cubicBezTo>
                  <a:cubicBezTo>
                    <a:pt x="81388" y="21722"/>
                    <a:pt x="83355" y="29877"/>
                    <a:pt x="86333" y="31342"/>
                  </a:cubicBezTo>
                  <a:cubicBezTo>
                    <a:pt x="103894" y="40233"/>
                    <a:pt x="108838" y="54081"/>
                    <a:pt x="109088" y="56522"/>
                  </a:cubicBezTo>
                  <a:cubicBezTo>
                    <a:pt x="108238" y="65436"/>
                    <a:pt x="91872" y="88404"/>
                    <a:pt x="60000" y="88404"/>
                  </a:cubicBezTo>
                  <a:cubicBezTo>
                    <a:pt x="28127" y="88404"/>
                    <a:pt x="11761" y="65436"/>
                    <a:pt x="10911" y="57027"/>
                  </a:cubicBezTo>
                  <a:cubicBezTo>
                    <a:pt x="11166" y="54081"/>
                    <a:pt x="16105" y="40233"/>
                    <a:pt x="33666" y="31342"/>
                  </a:cubicBezTo>
                  <a:cubicBezTo>
                    <a:pt x="36650" y="29877"/>
                    <a:pt x="38611" y="21722"/>
                    <a:pt x="38105" y="13072"/>
                  </a:cubicBezTo>
                  <a:cubicBezTo>
                    <a:pt x="37588" y="4451"/>
                    <a:pt x="34766" y="-1240"/>
                    <a:pt x="31788" y="230"/>
                  </a:cubicBezTo>
                  <a:cubicBezTo>
                    <a:pt x="17311" y="7381"/>
                    <a:pt x="0" y="23187"/>
                    <a:pt x="0" y="56780"/>
                  </a:cubicBezTo>
                  <a:cubicBezTo>
                    <a:pt x="0" y="100247"/>
                    <a:pt x="31105" y="120000"/>
                    <a:pt x="6000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04" name="Google Shape;204;p10"/>
            <p:cNvSpPr/>
            <p:nvPr/>
          </p:nvSpPr>
          <p:spPr>
            <a:xfrm>
              <a:off x="6367551" y="3821656"/>
              <a:ext cx="70500" cy="70500"/>
            </a:xfrm>
            <a:custGeom>
              <a:rect b="b" l="l" r="r" t="t"/>
              <a:pathLst>
                <a:path extrusionOk="0" h="120000" w="120000">
                  <a:moveTo>
                    <a:pt x="60000" y="120000"/>
                  </a:moveTo>
                  <a:cubicBezTo>
                    <a:pt x="93233" y="120000"/>
                    <a:pt x="120000" y="93222"/>
                    <a:pt x="120000" y="59994"/>
                  </a:cubicBezTo>
                  <a:cubicBezTo>
                    <a:pt x="120000" y="26794"/>
                    <a:pt x="93233" y="0"/>
                    <a:pt x="60000" y="0"/>
                  </a:cubicBezTo>
                  <a:cubicBezTo>
                    <a:pt x="26805" y="0"/>
                    <a:pt x="0" y="26794"/>
                    <a:pt x="0" y="59994"/>
                  </a:cubicBezTo>
                  <a:cubicBezTo>
                    <a:pt x="0" y="93222"/>
                    <a:pt x="26805" y="120000"/>
                    <a:pt x="60000" y="120000"/>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sp>
        <p:nvSpPr>
          <p:cNvPr id="205" name="Google Shape;205;p10"/>
          <p:cNvSpPr/>
          <p:nvPr/>
        </p:nvSpPr>
        <p:spPr>
          <a:xfrm>
            <a:off x="4933938" y="3110307"/>
            <a:ext cx="782400" cy="782400"/>
          </a:xfrm>
          <a:custGeom>
            <a:rect b="b" l="l" r="r" t="t"/>
            <a:pathLst>
              <a:path extrusionOk="0" h="120000" w="120000">
                <a:moveTo>
                  <a:pt x="14459" y="46990"/>
                </a:moveTo>
                <a:cubicBezTo>
                  <a:pt x="14459" y="29019"/>
                  <a:pt x="29019" y="14456"/>
                  <a:pt x="46979" y="14456"/>
                </a:cubicBezTo>
                <a:cubicBezTo>
                  <a:pt x="64949" y="14456"/>
                  <a:pt x="80962" y="30461"/>
                  <a:pt x="80962" y="48426"/>
                </a:cubicBezTo>
                <a:cubicBezTo>
                  <a:pt x="80962" y="66398"/>
                  <a:pt x="66396" y="80961"/>
                  <a:pt x="48431" y="80961"/>
                </a:cubicBezTo>
                <a:cubicBezTo>
                  <a:pt x="30461" y="80961"/>
                  <a:pt x="14459" y="64956"/>
                  <a:pt x="14459" y="46990"/>
                </a:cubicBezTo>
                <a:close/>
                <a:moveTo>
                  <a:pt x="117302" y="101519"/>
                </a:moveTo>
                <a:lnTo>
                  <a:pt x="88602" y="72824"/>
                </a:lnTo>
                <a:cubicBezTo>
                  <a:pt x="92926" y="65711"/>
                  <a:pt x="95422" y="57362"/>
                  <a:pt x="95422" y="48426"/>
                </a:cubicBezTo>
                <a:cubicBezTo>
                  <a:pt x="95422" y="22481"/>
                  <a:pt x="72936" y="0"/>
                  <a:pt x="46979" y="0"/>
                </a:cubicBezTo>
                <a:cubicBezTo>
                  <a:pt x="21032" y="0"/>
                  <a:pt x="0" y="21039"/>
                  <a:pt x="0" y="46990"/>
                </a:cubicBezTo>
                <a:cubicBezTo>
                  <a:pt x="0" y="72936"/>
                  <a:pt x="22480" y="95417"/>
                  <a:pt x="48431" y="95417"/>
                </a:cubicBezTo>
                <a:cubicBezTo>
                  <a:pt x="57058" y="95417"/>
                  <a:pt x="65140" y="93081"/>
                  <a:pt x="72084" y="89024"/>
                </a:cubicBezTo>
                <a:lnTo>
                  <a:pt x="100935" y="117876"/>
                </a:lnTo>
                <a:cubicBezTo>
                  <a:pt x="103762" y="120704"/>
                  <a:pt x="108344" y="120704"/>
                  <a:pt x="111160" y="117876"/>
                </a:cubicBezTo>
                <a:lnTo>
                  <a:pt x="118322" y="110729"/>
                </a:lnTo>
                <a:cubicBezTo>
                  <a:pt x="121149" y="107901"/>
                  <a:pt x="120123" y="104341"/>
                  <a:pt x="117302" y="101519"/>
                </a:cubicBezTo>
                <a:close/>
              </a:path>
            </a:pathLst>
          </a:custGeom>
          <a:solidFill>
            <a:srgbClr val="000000"/>
          </a:solid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06" name="Google Shape;206;p10"/>
          <p:cNvSpPr/>
          <p:nvPr/>
        </p:nvSpPr>
        <p:spPr>
          <a:xfrm>
            <a:off x="6441324" y="3196097"/>
            <a:ext cx="664500" cy="696600"/>
          </a:xfrm>
          <a:custGeom>
            <a:rect b="b" l="l" r="r" t="t"/>
            <a:pathLst>
              <a:path extrusionOk="0" h="120000" w="120000">
                <a:moveTo>
                  <a:pt x="44654" y="120000"/>
                </a:moveTo>
                <a:cubicBezTo>
                  <a:pt x="40746" y="120000"/>
                  <a:pt x="37038" y="118259"/>
                  <a:pt x="34667" y="115262"/>
                </a:cubicBezTo>
                <a:lnTo>
                  <a:pt x="2542" y="74792"/>
                </a:lnTo>
                <a:cubicBezTo>
                  <a:pt x="-1639" y="69537"/>
                  <a:pt x="-554" y="62056"/>
                  <a:pt x="4970" y="58067"/>
                </a:cubicBezTo>
                <a:cubicBezTo>
                  <a:pt x="10500" y="54062"/>
                  <a:pt x="18345" y="55121"/>
                  <a:pt x="22527" y="60383"/>
                </a:cubicBezTo>
                <a:lnTo>
                  <a:pt x="43665" y="86989"/>
                </a:lnTo>
                <a:lnTo>
                  <a:pt x="96815" y="5627"/>
                </a:lnTo>
                <a:cubicBezTo>
                  <a:pt x="100472" y="33"/>
                  <a:pt x="108207" y="-1678"/>
                  <a:pt x="114086" y="1808"/>
                </a:cubicBezTo>
                <a:cubicBezTo>
                  <a:pt x="119960" y="5289"/>
                  <a:pt x="121765" y="12663"/>
                  <a:pt x="118097" y="18268"/>
                </a:cubicBezTo>
                <a:lnTo>
                  <a:pt x="55303" y="114361"/>
                </a:lnTo>
                <a:cubicBezTo>
                  <a:pt x="53127" y="117712"/>
                  <a:pt x="49356" y="119802"/>
                  <a:pt x="45231" y="119983"/>
                </a:cubicBezTo>
                <a:cubicBezTo>
                  <a:pt x="45031" y="120000"/>
                  <a:pt x="44854" y="120000"/>
                  <a:pt x="44654" y="120000"/>
                </a:cubicBezTo>
                <a:close/>
              </a:path>
            </a:pathLst>
          </a:custGeom>
          <a:solidFill>
            <a:srgbClr val="000000"/>
          </a:solidFill>
          <a:ln>
            <a:noFill/>
          </a:ln>
        </p:spPr>
        <p:txBody>
          <a:bodyPr anchorCtr="0" anchor="ctr" bIns="21825" lIns="21825" spcFirstLastPara="1" rIns="21825" wrap="square" tIns="218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207" name="Google Shape;207;p10"/>
          <p:cNvPicPr preferRelativeResize="0"/>
          <p:nvPr/>
        </p:nvPicPr>
        <p:blipFill rotWithShape="1">
          <a:blip r:embed="rId3">
            <a:alphaModFix/>
          </a:blip>
          <a:srcRect b="0" l="0" r="0" t="0"/>
          <a:stretch/>
        </p:blipFill>
        <p:spPr>
          <a:xfrm>
            <a:off x="1803449" y="163275"/>
            <a:ext cx="4165500" cy="1041387"/>
          </a:xfrm>
          <a:prstGeom prst="rect">
            <a:avLst/>
          </a:prstGeom>
          <a:noFill/>
          <a:ln>
            <a:noFill/>
          </a:ln>
        </p:spPr>
      </p:pic>
      <p:sp>
        <p:nvSpPr>
          <p:cNvPr id="208" name="Google Shape;208;p10"/>
          <p:cNvSpPr txBox="1"/>
          <p:nvPr>
            <p:ph type="title"/>
          </p:nvPr>
        </p:nvSpPr>
        <p:spPr>
          <a:xfrm>
            <a:off x="1940875" y="1454250"/>
            <a:ext cx="5468400" cy="459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i="1" lang="en">
                <a:solidFill>
                  <a:schemeClr val="lt1"/>
                </a:solidFill>
              </a:rPr>
              <a:t>Template Resources</a:t>
            </a:r>
            <a:endParaRPr i="1">
              <a:solidFill>
                <a:schemeClr val="lt1"/>
              </a:solidFill>
            </a:endParaRPr>
          </a:p>
          <a:p>
            <a:pPr indent="0" lvl="0" marL="0" rtl="0" algn="r">
              <a:spcBef>
                <a:spcPts val="0"/>
              </a:spcBef>
              <a:spcAft>
                <a:spcPts val="0"/>
              </a:spcAft>
              <a:buClr>
                <a:schemeClr val="dk1"/>
              </a:buClr>
              <a:buSzPts val="1100"/>
              <a:buFont typeface="Arial"/>
              <a:buNone/>
            </a:pPr>
            <a:r>
              <a:t/>
            </a:r>
            <a:endParaRPr i="1"/>
          </a:p>
          <a:p>
            <a:pPr indent="0" lvl="0" marL="0" rtl="0" algn="ctr">
              <a:spcBef>
                <a:spcPts val="0"/>
              </a:spcBef>
              <a:spcAft>
                <a:spcPts val="0"/>
              </a:spcAft>
              <a:buNone/>
            </a:pPr>
            <a:r>
              <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cxnSp>
        <p:nvCxnSpPr>
          <p:cNvPr id="213" name="Google Shape;213;p11"/>
          <p:cNvCxnSpPr/>
          <p:nvPr/>
        </p:nvCxnSpPr>
        <p:spPr>
          <a:xfrm>
            <a:off x="360750" y="2654175"/>
            <a:ext cx="7077900" cy="0"/>
          </a:xfrm>
          <a:prstGeom prst="straightConnector1">
            <a:avLst/>
          </a:prstGeom>
          <a:noFill/>
          <a:ln cap="flat" cmpd="sng" w="9525">
            <a:solidFill>
              <a:srgbClr val="146CAB"/>
            </a:solidFill>
            <a:prstDash val="solid"/>
            <a:round/>
            <a:headEnd len="sm" w="sm" type="none"/>
            <a:tailEnd len="sm" w="sm" type="none"/>
          </a:ln>
        </p:spPr>
      </p:cxnSp>
      <p:pic>
        <p:nvPicPr>
          <p:cNvPr id="214" name="Google Shape;214;p11"/>
          <p:cNvPicPr preferRelativeResize="0"/>
          <p:nvPr/>
        </p:nvPicPr>
        <p:blipFill rotWithShape="1">
          <a:blip r:embed="rId3">
            <a:alphaModFix/>
          </a:blip>
          <a:srcRect b="0" l="0" r="0" t="0"/>
          <a:stretch/>
        </p:blipFill>
        <p:spPr>
          <a:xfrm>
            <a:off x="1803449" y="163275"/>
            <a:ext cx="4165500" cy="1041387"/>
          </a:xfrm>
          <a:prstGeom prst="rect">
            <a:avLst/>
          </a:prstGeom>
          <a:noFill/>
          <a:ln>
            <a:noFill/>
          </a:ln>
        </p:spPr>
      </p:pic>
      <p:sp>
        <p:nvSpPr>
          <p:cNvPr id="215" name="Google Shape;215;p11"/>
          <p:cNvSpPr txBox="1"/>
          <p:nvPr>
            <p:ph type="title"/>
          </p:nvPr>
        </p:nvSpPr>
        <p:spPr>
          <a:xfrm>
            <a:off x="380300" y="2074500"/>
            <a:ext cx="7077900" cy="4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Faculty Photos</a:t>
            </a:r>
            <a:endParaRPr/>
          </a:p>
        </p:txBody>
      </p:sp>
      <p:sp>
        <p:nvSpPr>
          <p:cNvPr id="216" name="Google Shape;216;p11"/>
          <p:cNvSpPr txBox="1"/>
          <p:nvPr>
            <p:ph idx="1" type="subTitle"/>
          </p:nvPr>
        </p:nvSpPr>
        <p:spPr>
          <a:xfrm>
            <a:off x="3816150" y="1495313"/>
            <a:ext cx="3619500" cy="353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500">
                <a:latin typeface="Times New Roman"/>
                <a:ea typeface="Times New Roman"/>
                <a:cs typeface="Times New Roman"/>
                <a:sym typeface="Times New Roman"/>
              </a:rPr>
              <a:t>Template Resources</a:t>
            </a:r>
            <a:endParaRPr b="1" sz="1500">
              <a:latin typeface="Times New Roman"/>
              <a:ea typeface="Times New Roman"/>
              <a:cs typeface="Times New Roman"/>
              <a:sym typeface="Times New Roman"/>
            </a:endParaRPr>
          </a:p>
        </p:txBody>
      </p:sp>
      <p:pic>
        <p:nvPicPr>
          <p:cNvPr id="217" name="Google Shape;217;p11"/>
          <p:cNvPicPr preferRelativeResize="0"/>
          <p:nvPr/>
        </p:nvPicPr>
        <p:blipFill>
          <a:blip r:embed="rId4">
            <a:alphaModFix/>
          </a:blip>
          <a:stretch>
            <a:fillRect/>
          </a:stretch>
        </p:blipFill>
        <p:spPr>
          <a:xfrm>
            <a:off x="581025" y="2742925"/>
            <a:ext cx="3161527" cy="4741636"/>
          </a:xfrm>
          <a:prstGeom prst="rect">
            <a:avLst/>
          </a:prstGeom>
          <a:noFill/>
          <a:ln>
            <a:noFill/>
          </a:ln>
        </p:spPr>
      </p:pic>
      <p:pic>
        <p:nvPicPr>
          <p:cNvPr id="218" name="Google Shape;218;p11"/>
          <p:cNvPicPr preferRelativeResize="0"/>
          <p:nvPr/>
        </p:nvPicPr>
        <p:blipFill>
          <a:blip r:embed="rId5">
            <a:alphaModFix/>
          </a:blip>
          <a:stretch>
            <a:fillRect/>
          </a:stretch>
        </p:blipFill>
        <p:spPr>
          <a:xfrm>
            <a:off x="581025" y="7677150"/>
            <a:ext cx="3161529" cy="2107409"/>
          </a:xfrm>
          <a:prstGeom prst="rect">
            <a:avLst/>
          </a:prstGeom>
          <a:noFill/>
          <a:ln>
            <a:noFill/>
          </a:ln>
        </p:spPr>
      </p:pic>
      <p:pic>
        <p:nvPicPr>
          <p:cNvPr id="219" name="Google Shape;219;p11"/>
          <p:cNvPicPr preferRelativeResize="0"/>
          <p:nvPr/>
        </p:nvPicPr>
        <p:blipFill>
          <a:blip r:embed="rId6">
            <a:alphaModFix/>
          </a:blip>
          <a:stretch>
            <a:fillRect/>
          </a:stretch>
        </p:blipFill>
        <p:spPr>
          <a:xfrm>
            <a:off x="4067175" y="5194125"/>
            <a:ext cx="3229400" cy="2152927"/>
          </a:xfrm>
          <a:prstGeom prst="rect">
            <a:avLst/>
          </a:prstGeom>
          <a:noFill/>
          <a:ln>
            <a:noFill/>
          </a:ln>
        </p:spPr>
      </p:pic>
      <p:pic>
        <p:nvPicPr>
          <p:cNvPr id="220" name="Google Shape;220;p11"/>
          <p:cNvPicPr preferRelativeResize="0"/>
          <p:nvPr/>
        </p:nvPicPr>
        <p:blipFill>
          <a:blip r:embed="rId7">
            <a:alphaModFix/>
          </a:blip>
          <a:stretch>
            <a:fillRect/>
          </a:stretch>
        </p:blipFill>
        <p:spPr>
          <a:xfrm>
            <a:off x="4067600" y="7600950"/>
            <a:ext cx="3228974" cy="2152649"/>
          </a:xfrm>
          <a:prstGeom prst="rect">
            <a:avLst/>
          </a:prstGeom>
          <a:noFill/>
          <a:ln>
            <a:noFill/>
          </a:ln>
        </p:spPr>
      </p:pic>
      <p:pic>
        <p:nvPicPr>
          <p:cNvPr id="221" name="Google Shape;221;p11"/>
          <p:cNvPicPr preferRelativeResize="0"/>
          <p:nvPr/>
        </p:nvPicPr>
        <p:blipFill>
          <a:blip r:embed="rId8">
            <a:alphaModFix/>
          </a:blip>
          <a:stretch>
            <a:fillRect/>
          </a:stretch>
        </p:blipFill>
        <p:spPr>
          <a:xfrm>
            <a:off x="4067175" y="2787351"/>
            <a:ext cx="3229400" cy="21529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cxnSp>
        <p:nvCxnSpPr>
          <p:cNvPr id="226" name="Google Shape;226;p12"/>
          <p:cNvCxnSpPr/>
          <p:nvPr/>
        </p:nvCxnSpPr>
        <p:spPr>
          <a:xfrm>
            <a:off x="360750" y="2654175"/>
            <a:ext cx="7077900" cy="0"/>
          </a:xfrm>
          <a:prstGeom prst="straightConnector1">
            <a:avLst/>
          </a:prstGeom>
          <a:noFill/>
          <a:ln cap="flat" cmpd="sng" w="9525">
            <a:solidFill>
              <a:srgbClr val="146CAB"/>
            </a:solidFill>
            <a:prstDash val="solid"/>
            <a:round/>
            <a:headEnd len="sm" w="sm" type="none"/>
            <a:tailEnd len="sm" w="sm" type="none"/>
          </a:ln>
        </p:spPr>
      </p:cxnSp>
      <p:pic>
        <p:nvPicPr>
          <p:cNvPr id="227" name="Google Shape;227;p12"/>
          <p:cNvPicPr preferRelativeResize="0"/>
          <p:nvPr/>
        </p:nvPicPr>
        <p:blipFill rotWithShape="1">
          <a:blip r:embed="rId3">
            <a:alphaModFix/>
          </a:blip>
          <a:srcRect b="0" l="0" r="0" t="0"/>
          <a:stretch/>
        </p:blipFill>
        <p:spPr>
          <a:xfrm>
            <a:off x="1803449" y="163275"/>
            <a:ext cx="4165500" cy="1041387"/>
          </a:xfrm>
          <a:prstGeom prst="rect">
            <a:avLst/>
          </a:prstGeom>
          <a:noFill/>
          <a:ln>
            <a:noFill/>
          </a:ln>
        </p:spPr>
      </p:pic>
      <p:sp>
        <p:nvSpPr>
          <p:cNvPr id="228" name="Google Shape;228;p12"/>
          <p:cNvSpPr txBox="1"/>
          <p:nvPr>
            <p:ph type="title"/>
          </p:nvPr>
        </p:nvSpPr>
        <p:spPr>
          <a:xfrm>
            <a:off x="380300" y="2074500"/>
            <a:ext cx="7077900" cy="4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Stock </a:t>
            </a:r>
            <a:r>
              <a:rPr lang="en"/>
              <a:t>Photos</a:t>
            </a:r>
            <a:endParaRPr/>
          </a:p>
        </p:txBody>
      </p:sp>
      <p:sp>
        <p:nvSpPr>
          <p:cNvPr id="229" name="Google Shape;229;p12"/>
          <p:cNvSpPr txBox="1"/>
          <p:nvPr>
            <p:ph idx="1" type="subTitle"/>
          </p:nvPr>
        </p:nvSpPr>
        <p:spPr>
          <a:xfrm>
            <a:off x="3816150" y="1495313"/>
            <a:ext cx="3619500" cy="353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1500">
                <a:latin typeface="Times New Roman"/>
                <a:ea typeface="Times New Roman"/>
                <a:cs typeface="Times New Roman"/>
                <a:sym typeface="Times New Roman"/>
              </a:rPr>
              <a:t>Template Resources</a:t>
            </a:r>
            <a:endParaRPr b="1" sz="1500">
              <a:latin typeface="Times New Roman"/>
              <a:ea typeface="Times New Roman"/>
              <a:cs typeface="Times New Roman"/>
              <a:sym typeface="Times New Roman"/>
            </a:endParaRPr>
          </a:p>
        </p:txBody>
      </p:sp>
      <p:pic>
        <p:nvPicPr>
          <p:cNvPr id="230" name="Google Shape;230;p12"/>
          <p:cNvPicPr preferRelativeResize="0"/>
          <p:nvPr/>
        </p:nvPicPr>
        <p:blipFill>
          <a:blip r:embed="rId4">
            <a:alphaModFix/>
          </a:blip>
          <a:stretch>
            <a:fillRect/>
          </a:stretch>
        </p:blipFill>
        <p:spPr>
          <a:xfrm>
            <a:off x="532700" y="2835425"/>
            <a:ext cx="3401624" cy="2267749"/>
          </a:xfrm>
          <a:prstGeom prst="rect">
            <a:avLst/>
          </a:prstGeom>
          <a:noFill/>
          <a:ln>
            <a:noFill/>
          </a:ln>
        </p:spPr>
      </p:pic>
      <p:pic>
        <p:nvPicPr>
          <p:cNvPr id="231" name="Google Shape;231;p12"/>
          <p:cNvPicPr preferRelativeResize="0"/>
          <p:nvPr/>
        </p:nvPicPr>
        <p:blipFill>
          <a:blip r:embed="rId5">
            <a:alphaModFix/>
          </a:blip>
          <a:stretch>
            <a:fillRect/>
          </a:stretch>
        </p:blipFill>
        <p:spPr>
          <a:xfrm>
            <a:off x="532700" y="5313108"/>
            <a:ext cx="3401621" cy="1913483"/>
          </a:xfrm>
          <a:prstGeom prst="rect">
            <a:avLst/>
          </a:prstGeom>
          <a:noFill/>
          <a:ln>
            <a:noFill/>
          </a:ln>
        </p:spPr>
      </p:pic>
      <p:pic>
        <p:nvPicPr>
          <p:cNvPr id="232" name="Google Shape;232;p12"/>
          <p:cNvPicPr preferRelativeResize="0"/>
          <p:nvPr/>
        </p:nvPicPr>
        <p:blipFill>
          <a:blip r:embed="rId6">
            <a:alphaModFix/>
          </a:blip>
          <a:stretch>
            <a:fillRect/>
          </a:stretch>
        </p:blipFill>
        <p:spPr>
          <a:xfrm>
            <a:off x="4152900" y="2851050"/>
            <a:ext cx="3248032" cy="1831147"/>
          </a:xfrm>
          <a:prstGeom prst="rect">
            <a:avLst/>
          </a:prstGeom>
          <a:noFill/>
          <a:ln>
            <a:noFill/>
          </a:ln>
        </p:spPr>
      </p:pic>
      <p:pic>
        <p:nvPicPr>
          <p:cNvPr id="233" name="Google Shape;233;p12"/>
          <p:cNvPicPr preferRelativeResize="0"/>
          <p:nvPr/>
        </p:nvPicPr>
        <p:blipFill>
          <a:blip r:embed="rId7">
            <a:alphaModFix/>
          </a:blip>
          <a:stretch>
            <a:fillRect/>
          </a:stretch>
        </p:blipFill>
        <p:spPr>
          <a:xfrm>
            <a:off x="516571" y="7436525"/>
            <a:ext cx="3433870" cy="2141002"/>
          </a:xfrm>
          <a:prstGeom prst="rect">
            <a:avLst/>
          </a:prstGeom>
          <a:noFill/>
          <a:ln>
            <a:noFill/>
          </a:ln>
        </p:spPr>
      </p:pic>
      <p:pic>
        <p:nvPicPr>
          <p:cNvPr id="234" name="Google Shape;234;p12"/>
          <p:cNvPicPr preferRelativeResize="0"/>
          <p:nvPr/>
        </p:nvPicPr>
        <p:blipFill>
          <a:blip r:embed="rId8">
            <a:alphaModFix/>
          </a:blip>
          <a:stretch>
            <a:fillRect/>
          </a:stretch>
        </p:blipFill>
        <p:spPr>
          <a:xfrm>
            <a:off x="4152900" y="4900505"/>
            <a:ext cx="3248020" cy="46770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U Flyer Concept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