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1" r:id="rId3"/>
  </p:sldMasterIdLst>
  <p:notesMasterIdLst>
    <p:notesMasterId r:id="rId4"/>
  </p:notesMasterIdLst>
  <p:sldIdLst>
    <p:sldId id="256" r:id="rId5"/>
    <p:sldId id="257" r:id="rId6"/>
    <p:sldId id="258" r:id="rId7"/>
  </p:sldIdLst>
  <p:sldSz cy="10058400" cx="7772400"/>
  <p:notesSz cx="6858000" cy="9144000"/>
  <p:embeddedFontLst>
    <p:embeddedFont>
      <p:font typeface="Helvetica Neue"/>
      <p:regular r:id="rId8"/>
      <p:bold r:id="rId9"/>
      <p:italic r:id="rId10"/>
      <p:boldItalic r:id="rId11"/>
    </p:embeddedFont>
    <p:embeddedFont>
      <p:font typeface="Oswald"/>
      <p:regular r:id="rId12"/>
      <p:bold r:id="rId1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11" Type="http://schemas.openxmlformats.org/officeDocument/2006/relationships/font" Target="fonts/HelveticaNeue-boldItalic.fntdata"/><Relationship Id="rId10" Type="http://schemas.openxmlformats.org/officeDocument/2006/relationships/font" Target="fonts/HelveticaNeue-italic.fntdata"/><Relationship Id="rId13" Type="http://schemas.openxmlformats.org/officeDocument/2006/relationships/font" Target="fonts/Oswald-bold.fntdata"/><Relationship Id="rId12" Type="http://schemas.openxmlformats.org/officeDocument/2006/relationships/font" Target="fonts/Oswald-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font" Target="fonts/HelveticaNeue-bold.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font" Target="fonts/HelveticaNeue-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1pPr>
            <a:lvl2pPr indent="-317500" lvl="1" marL="914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2pPr>
            <a:lvl3pPr indent="-317500" lvl="2" marL="1371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3pPr>
            <a:lvl4pPr indent="-317500" lvl="3" marL="1828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4pPr>
            <a:lvl5pPr indent="-317500" lvl="4" marL="22860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5pPr>
            <a:lvl6pPr indent="-317500" lvl="5" marL="27432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6pPr>
            <a:lvl7pPr indent="-317500" lvl="6" marL="32004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7pPr>
            <a:lvl8pPr indent="-317500" lvl="7" marL="36576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8pPr>
            <a:lvl9pPr indent="-317500" lvl="8" marL="4114800" marR="0" rtl="0" algn="l">
              <a:lnSpc>
                <a:spcPct val="100000"/>
              </a:lnSpc>
              <a:spcBef>
                <a:spcPts val="0"/>
              </a:spcBef>
              <a:spcAft>
                <a:spcPts val="0"/>
              </a:spcAft>
              <a:buClr>
                <a:srgbClr val="000000"/>
              </a:buClr>
              <a:buSzPts val="14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 name="Shape 38"/>
        <p:cNvGrpSpPr/>
        <p:nvPr/>
      </p:nvGrpSpPr>
      <p:grpSpPr>
        <a:xfrm>
          <a:off x="0" y="0"/>
          <a:ext cx="0" cy="0"/>
          <a:chOff x="0" y="0"/>
          <a:chExt cx="0" cy="0"/>
        </a:xfrm>
      </p:grpSpPr>
      <p:sp>
        <p:nvSpPr>
          <p:cNvPr id="39" name="Google Shape;39;g9a85ead353_2_12: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 name="Google Shape;40;g9a85ead353_2_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9b01cd37e6_1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9b01cd37e6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 name="Shape 64"/>
        <p:cNvGrpSpPr/>
        <p:nvPr/>
      </p:nvGrpSpPr>
      <p:grpSpPr>
        <a:xfrm>
          <a:off x="0" y="0"/>
          <a:ext cx="0" cy="0"/>
          <a:chOff x="0" y="0"/>
          <a:chExt cx="0" cy="0"/>
        </a:xfrm>
      </p:grpSpPr>
      <p:sp>
        <p:nvSpPr>
          <p:cNvPr id="65" name="Google Shape;65;gd96a63d37a_0_0:notes"/>
          <p:cNvSpPr/>
          <p:nvPr>
            <p:ph idx="2" type="sldImg"/>
          </p:nvPr>
        </p:nvSpPr>
        <p:spPr>
          <a:xfrm>
            <a:off x="2104480" y="685800"/>
            <a:ext cx="2649600" cy="3429000"/>
          </a:xfrm>
          <a:custGeom>
            <a:rect b="b" l="l" r="r" t="t"/>
            <a:pathLst>
              <a:path extrusionOk="0" h="120000" w="120000">
                <a:moveTo>
                  <a:pt x="0" y="0"/>
                </a:moveTo>
                <a:lnTo>
                  <a:pt x="120000" y="0"/>
                </a:lnTo>
                <a:lnTo>
                  <a:pt x="120000" y="120000"/>
                </a:lnTo>
                <a:lnTo>
                  <a:pt x="0" y="120000"/>
                </a:lnTo>
                <a:close/>
              </a:path>
            </a:pathLst>
          </a:custGeom>
        </p:spPr>
      </p:sp>
      <p:sp>
        <p:nvSpPr>
          <p:cNvPr id="66" name="Google Shape;66;gd96a63d37a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1" type="title">
  <p:cSld name="TITLE">
    <p:spTree>
      <p:nvGrpSpPr>
        <p:cNvPr id="7" name="Shape 7"/>
        <p:cNvGrpSpPr/>
        <p:nvPr/>
      </p:nvGrpSpPr>
      <p:grpSpPr>
        <a:xfrm>
          <a:off x="0" y="0"/>
          <a:ext cx="0" cy="0"/>
          <a:chOff x="0" y="0"/>
          <a:chExt cx="0" cy="0"/>
        </a:xfrm>
      </p:grpSpPr>
      <p:pic>
        <p:nvPicPr>
          <p:cNvPr id="8" name="Google Shape;8;p2"/>
          <p:cNvPicPr preferRelativeResize="0"/>
          <p:nvPr/>
        </p:nvPicPr>
        <p:blipFill rotWithShape="1">
          <a:blip r:embed="rId2">
            <a:alphaModFix/>
          </a:blip>
          <a:srcRect b="43090" l="0" r="0" t="7023"/>
          <a:stretch/>
        </p:blipFill>
        <p:spPr>
          <a:xfrm>
            <a:off x="-13050" y="-8150"/>
            <a:ext cx="7798505" cy="2925126"/>
          </a:xfrm>
          <a:prstGeom prst="rect">
            <a:avLst/>
          </a:prstGeom>
          <a:noFill/>
          <a:ln>
            <a:noFill/>
          </a:ln>
        </p:spPr>
      </p:pic>
      <p:sp>
        <p:nvSpPr>
          <p:cNvPr id="9" name="Google Shape;9;p2"/>
          <p:cNvSpPr/>
          <p:nvPr/>
        </p:nvSpPr>
        <p:spPr>
          <a:xfrm flipH="1" rot="10800000">
            <a:off x="-13050" y="8860050"/>
            <a:ext cx="7798500" cy="606600"/>
          </a:xfrm>
          <a:prstGeom prst="rect">
            <a:avLst/>
          </a:prstGeom>
          <a:solidFill>
            <a:srgbClr val="0020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 name="Google Shape;10;p2"/>
          <p:cNvSpPr/>
          <p:nvPr/>
        </p:nvSpPr>
        <p:spPr>
          <a:xfrm>
            <a:off x="-13050" y="2886050"/>
            <a:ext cx="7798500" cy="3395400"/>
          </a:xfrm>
          <a:prstGeom prst="rect">
            <a:avLst/>
          </a:prstGeom>
          <a:solidFill>
            <a:srgbClr val="0020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 name="Google Shape;11;p2"/>
          <p:cNvSpPr txBox="1"/>
          <p:nvPr>
            <p:ph idx="1" type="subTitle"/>
          </p:nvPr>
        </p:nvSpPr>
        <p:spPr>
          <a:xfrm>
            <a:off x="275025" y="3757399"/>
            <a:ext cx="7281900" cy="769800"/>
          </a:xfrm>
          <a:prstGeom prst="rect">
            <a:avLst/>
          </a:prstGeom>
          <a:noFill/>
          <a:ln>
            <a:noFill/>
          </a:ln>
        </p:spPr>
        <p:txBody>
          <a:bodyPr anchorCtr="0" anchor="t" bIns="91425" lIns="91425" spcFirstLastPara="1" rIns="91425" wrap="square" tIns="91425">
            <a:noAutofit/>
          </a:bodyPr>
          <a:lstStyle>
            <a:lvl1pPr lvl="0">
              <a:lnSpc>
                <a:spcPct val="115000"/>
              </a:lnSpc>
              <a:spcBef>
                <a:spcPts val="0"/>
              </a:spcBef>
              <a:spcAft>
                <a:spcPts val="0"/>
              </a:spcAft>
              <a:buClr>
                <a:srgbClr val="1988C7"/>
              </a:buClr>
              <a:buSzPts val="2100"/>
              <a:buNone/>
              <a:defRPr b="1" sz="2100">
                <a:solidFill>
                  <a:srgbClr val="1988C7"/>
                </a:solidFill>
              </a:defRPr>
            </a:lvl1pPr>
            <a:lvl2pPr lvl="1" algn="ctr">
              <a:lnSpc>
                <a:spcPct val="115000"/>
              </a:lnSpc>
              <a:spcBef>
                <a:spcPts val="0"/>
              </a:spcBef>
              <a:spcAft>
                <a:spcPts val="0"/>
              </a:spcAft>
              <a:buClr>
                <a:srgbClr val="0273AE"/>
              </a:buClr>
              <a:buSzPts val="2400"/>
              <a:buNone/>
              <a:defRPr b="1" sz="2400">
                <a:solidFill>
                  <a:srgbClr val="0273AE"/>
                </a:solidFill>
              </a:defRPr>
            </a:lvl2pPr>
            <a:lvl3pPr lvl="2" algn="ctr">
              <a:lnSpc>
                <a:spcPct val="115000"/>
              </a:lnSpc>
              <a:spcBef>
                <a:spcPts val="0"/>
              </a:spcBef>
              <a:spcAft>
                <a:spcPts val="0"/>
              </a:spcAft>
              <a:buClr>
                <a:srgbClr val="0273AE"/>
              </a:buClr>
              <a:buSzPts val="2400"/>
              <a:buNone/>
              <a:defRPr b="1" sz="2400">
                <a:solidFill>
                  <a:srgbClr val="0273AE"/>
                </a:solidFill>
              </a:defRPr>
            </a:lvl3pPr>
            <a:lvl4pPr lvl="3" algn="ctr">
              <a:lnSpc>
                <a:spcPct val="115000"/>
              </a:lnSpc>
              <a:spcBef>
                <a:spcPts val="0"/>
              </a:spcBef>
              <a:spcAft>
                <a:spcPts val="0"/>
              </a:spcAft>
              <a:buClr>
                <a:srgbClr val="0273AE"/>
              </a:buClr>
              <a:buSzPts val="2400"/>
              <a:buNone/>
              <a:defRPr b="1" sz="2400">
                <a:solidFill>
                  <a:srgbClr val="0273AE"/>
                </a:solidFill>
              </a:defRPr>
            </a:lvl4pPr>
            <a:lvl5pPr lvl="4" algn="ctr">
              <a:lnSpc>
                <a:spcPct val="115000"/>
              </a:lnSpc>
              <a:spcBef>
                <a:spcPts val="0"/>
              </a:spcBef>
              <a:spcAft>
                <a:spcPts val="0"/>
              </a:spcAft>
              <a:buClr>
                <a:srgbClr val="0273AE"/>
              </a:buClr>
              <a:buSzPts val="2400"/>
              <a:buNone/>
              <a:defRPr b="1" sz="2400">
                <a:solidFill>
                  <a:srgbClr val="0273AE"/>
                </a:solidFill>
              </a:defRPr>
            </a:lvl5pPr>
            <a:lvl6pPr lvl="5" algn="ctr">
              <a:lnSpc>
                <a:spcPct val="115000"/>
              </a:lnSpc>
              <a:spcBef>
                <a:spcPts val="0"/>
              </a:spcBef>
              <a:spcAft>
                <a:spcPts val="0"/>
              </a:spcAft>
              <a:buClr>
                <a:srgbClr val="0273AE"/>
              </a:buClr>
              <a:buSzPts val="2400"/>
              <a:buNone/>
              <a:defRPr b="1" sz="2400">
                <a:solidFill>
                  <a:srgbClr val="0273AE"/>
                </a:solidFill>
              </a:defRPr>
            </a:lvl6pPr>
            <a:lvl7pPr lvl="6" algn="ctr">
              <a:lnSpc>
                <a:spcPct val="115000"/>
              </a:lnSpc>
              <a:spcBef>
                <a:spcPts val="0"/>
              </a:spcBef>
              <a:spcAft>
                <a:spcPts val="0"/>
              </a:spcAft>
              <a:buClr>
                <a:srgbClr val="0273AE"/>
              </a:buClr>
              <a:buSzPts val="2400"/>
              <a:buNone/>
              <a:defRPr b="1" sz="2400">
                <a:solidFill>
                  <a:srgbClr val="0273AE"/>
                </a:solidFill>
              </a:defRPr>
            </a:lvl7pPr>
            <a:lvl8pPr lvl="7" algn="ctr">
              <a:lnSpc>
                <a:spcPct val="115000"/>
              </a:lnSpc>
              <a:spcBef>
                <a:spcPts val="0"/>
              </a:spcBef>
              <a:spcAft>
                <a:spcPts val="0"/>
              </a:spcAft>
              <a:buClr>
                <a:srgbClr val="0273AE"/>
              </a:buClr>
              <a:buSzPts val="2400"/>
              <a:buNone/>
              <a:defRPr b="1" sz="2400">
                <a:solidFill>
                  <a:srgbClr val="0273AE"/>
                </a:solidFill>
              </a:defRPr>
            </a:lvl8pPr>
            <a:lvl9pPr lvl="8" algn="ctr">
              <a:lnSpc>
                <a:spcPct val="115000"/>
              </a:lnSpc>
              <a:spcBef>
                <a:spcPts val="0"/>
              </a:spcBef>
              <a:spcAft>
                <a:spcPts val="0"/>
              </a:spcAft>
              <a:buClr>
                <a:srgbClr val="0273AE"/>
              </a:buClr>
              <a:buSzPts val="2400"/>
              <a:buNone/>
              <a:defRPr b="1" sz="2400">
                <a:solidFill>
                  <a:srgbClr val="0273AE"/>
                </a:solidFill>
              </a:defRPr>
            </a:lvl9pPr>
          </a:lstStyle>
          <a:p/>
        </p:txBody>
      </p:sp>
      <p:sp>
        <p:nvSpPr>
          <p:cNvPr id="12" name="Google Shape;12;p2"/>
          <p:cNvSpPr txBox="1"/>
          <p:nvPr>
            <p:ph idx="2" type="subTitle"/>
          </p:nvPr>
        </p:nvSpPr>
        <p:spPr>
          <a:xfrm>
            <a:off x="245250" y="8912250"/>
            <a:ext cx="7281900" cy="502200"/>
          </a:xfrm>
          <a:prstGeom prst="rect">
            <a:avLst/>
          </a:prstGeom>
          <a:noFill/>
          <a:ln>
            <a:noFill/>
          </a:ln>
        </p:spPr>
        <p:txBody>
          <a:bodyPr anchorCtr="0" anchor="ctr" bIns="91425" lIns="91425" spcFirstLastPara="1" rIns="91425" wrap="square" tIns="91425">
            <a:noAutofit/>
          </a:bodyPr>
          <a:lstStyle>
            <a:lvl1pPr lvl="0" algn="ctr">
              <a:spcBef>
                <a:spcPts val="0"/>
              </a:spcBef>
              <a:spcAft>
                <a:spcPts val="0"/>
              </a:spcAft>
              <a:buClr>
                <a:srgbClr val="FBDC3E"/>
              </a:buClr>
              <a:buSzPts val="2000"/>
              <a:buNone/>
              <a:defRPr sz="2000">
                <a:solidFill>
                  <a:srgbClr val="FBDC3E"/>
                </a:solidFill>
              </a:defRPr>
            </a:lvl1pPr>
            <a:lvl2pPr lvl="1" algn="ctr">
              <a:spcBef>
                <a:spcPts val="0"/>
              </a:spcBef>
              <a:spcAft>
                <a:spcPts val="0"/>
              </a:spcAft>
              <a:buClr>
                <a:srgbClr val="FBDC3E"/>
              </a:buClr>
              <a:buSzPts val="2200"/>
              <a:buNone/>
              <a:defRPr i="1" sz="2200">
                <a:solidFill>
                  <a:srgbClr val="FBDC3E"/>
                </a:solidFill>
              </a:defRPr>
            </a:lvl2pPr>
            <a:lvl3pPr lvl="2" algn="ctr">
              <a:spcBef>
                <a:spcPts val="0"/>
              </a:spcBef>
              <a:spcAft>
                <a:spcPts val="0"/>
              </a:spcAft>
              <a:buClr>
                <a:srgbClr val="FBDC3E"/>
              </a:buClr>
              <a:buSzPts val="2200"/>
              <a:buNone/>
              <a:defRPr i="1" sz="2200">
                <a:solidFill>
                  <a:srgbClr val="FBDC3E"/>
                </a:solidFill>
              </a:defRPr>
            </a:lvl3pPr>
            <a:lvl4pPr lvl="3" algn="ctr">
              <a:spcBef>
                <a:spcPts val="0"/>
              </a:spcBef>
              <a:spcAft>
                <a:spcPts val="0"/>
              </a:spcAft>
              <a:buClr>
                <a:srgbClr val="FBDC3E"/>
              </a:buClr>
              <a:buSzPts val="2200"/>
              <a:buNone/>
              <a:defRPr i="1" sz="2200">
                <a:solidFill>
                  <a:srgbClr val="FBDC3E"/>
                </a:solidFill>
              </a:defRPr>
            </a:lvl4pPr>
            <a:lvl5pPr lvl="4" algn="ctr">
              <a:spcBef>
                <a:spcPts val="0"/>
              </a:spcBef>
              <a:spcAft>
                <a:spcPts val="0"/>
              </a:spcAft>
              <a:buClr>
                <a:srgbClr val="FBDC3E"/>
              </a:buClr>
              <a:buSzPts val="2200"/>
              <a:buNone/>
              <a:defRPr i="1" sz="2200">
                <a:solidFill>
                  <a:srgbClr val="FBDC3E"/>
                </a:solidFill>
              </a:defRPr>
            </a:lvl5pPr>
            <a:lvl6pPr lvl="5" algn="ctr">
              <a:spcBef>
                <a:spcPts val="0"/>
              </a:spcBef>
              <a:spcAft>
                <a:spcPts val="0"/>
              </a:spcAft>
              <a:buClr>
                <a:srgbClr val="FBDC3E"/>
              </a:buClr>
              <a:buSzPts val="2200"/>
              <a:buNone/>
              <a:defRPr i="1" sz="2200">
                <a:solidFill>
                  <a:srgbClr val="FBDC3E"/>
                </a:solidFill>
              </a:defRPr>
            </a:lvl6pPr>
            <a:lvl7pPr lvl="6" algn="ctr">
              <a:spcBef>
                <a:spcPts val="0"/>
              </a:spcBef>
              <a:spcAft>
                <a:spcPts val="0"/>
              </a:spcAft>
              <a:buClr>
                <a:srgbClr val="FBDC3E"/>
              </a:buClr>
              <a:buSzPts val="2200"/>
              <a:buNone/>
              <a:defRPr i="1" sz="2200">
                <a:solidFill>
                  <a:srgbClr val="FBDC3E"/>
                </a:solidFill>
              </a:defRPr>
            </a:lvl7pPr>
            <a:lvl8pPr lvl="7" algn="ctr">
              <a:spcBef>
                <a:spcPts val="0"/>
              </a:spcBef>
              <a:spcAft>
                <a:spcPts val="0"/>
              </a:spcAft>
              <a:buClr>
                <a:srgbClr val="FBDC3E"/>
              </a:buClr>
              <a:buSzPts val="2200"/>
              <a:buNone/>
              <a:defRPr i="1" sz="2200">
                <a:solidFill>
                  <a:srgbClr val="FBDC3E"/>
                </a:solidFill>
              </a:defRPr>
            </a:lvl8pPr>
            <a:lvl9pPr lvl="8" algn="ctr">
              <a:spcBef>
                <a:spcPts val="0"/>
              </a:spcBef>
              <a:spcAft>
                <a:spcPts val="0"/>
              </a:spcAft>
              <a:buClr>
                <a:srgbClr val="FBDC3E"/>
              </a:buClr>
              <a:buSzPts val="2200"/>
              <a:buNone/>
              <a:defRPr i="1" sz="2200">
                <a:solidFill>
                  <a:srgbClr val="FBDC3E"/>
                </a:solidFill>
              </a:defRPr>
            </a:lvl9pPr>
          </a:lstStyle>
          <a:p/>
        </p:txBody>
      </p:sp>
      <p:sp>
        <p:nvSpPr>
          <p:cNvPr id="13" name="Google Shape;13;p2"/>
          <p:cNvSpPr/>
          <p:nvPr/>
        </p:nvSpPr>
        <p:spPr>
          <a:xfrm>
            <a:off x="-13050" y="2537150"/>
            <a:ext cx="7798500" cy="108600"/>
          </a:xfrm>
          <a:prstGeom prst="rect">
            <a:avLst/>
          </a:prstGeom>
          <a:solidFill>
            <a:srgbClr val="0020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 name="Google Shape;14;p2"/>
          <p:cNvSpPr/>
          <p:nvPr/>
        </p:nvSpPr>
        <p:spPr>
          <a:xfrm>
            <a:off x="-13050" y="379850"/>
            <a:ext cx="3173700" cy="997200"/>
          </a:xfrm>
          <a:prstGeom prst="rect">
            <a:avLst/>
          </a:prstGeom>
          <a:solidFill>
            <a:srgbClr val="0020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5" name="Google Shape;15;p2"/>
          <p:cNvPicPr preferRelativeResize="0"/>
          <p:nvPr/>
        </p:nvPicPr>
        <p:blipFill>
          <a:blip r:embed="rId3">
            <a:alphaModFix/>
          </a:blip>
          <a:stretch>
            <a:fillRect/>
          </a:stretch>
        </p:blipFill>
        <p:spPr>
          <a:xfrm>
            <a:off x="195244" y="530725"/>
            <a:ext cx="2757112" cy="695450"/>
          </a:xfrm>
          <a:prstGeom prst="rect">
            <a:avLst/>
          </a:prstGeom>
          <a:noFill/>
          <a:ln>
            <a:noFill/>
          </a:ln>
        </p:spPr>
      </p:pic>
      <p:sp>
        <p:nvSpPr>
          <p:cNvPr id="16" name="Google Shape;16;p2"/>
          <p:cNvSpPr txBox="1"/>
          <p:nvPr/>
        </p:nvSpPr>
        <p:spPr>
          <a:xfrm>
            <a:off x="245250" y="3033363"/>
            <a:ext cx="7281900" cy="769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4600">
                <a:solidFill>
                  <a:srgbClr val="FFFFFF"/>
                </a:solidFill>
              </a:rPr>
              <a:t>VIRTUAL MEET &amp; GREET</a:t>
            </a:r>
            <a:endParaRPr sz="4600">
              <a:solidFill>
                <a:srgbClr val="FFFFFF"/>
              </a:solidFill>
            </a:endParaRPr>
          </a:p>
        </p:txBody>
      </p:sp>
      <p:sp>
        <p:nvSpPr>
          <p:cNvPr id="17" name="Google Shape;17;p2"/>
          <p:cNvSpPr txBox="1"/>
          <p:nvPr>
            <p:ph idx="3" type="subTitle"/>
          </p:nvPr>
        </p:nvSpPr>
        <p:spPr>
          <a:xfrm>
            <a:off x="275025" y="4449900"/>
            <a:ext cx="7048500" cy="5022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rgbClr val="FBDC3E"/>
              </a:buClr>
              <a:buSzPts val="1700"/>
              <a:buNone/>
              <a:defRPr b="1" i="1" sz="1700">
                <a:solidFill>
                  <a:srgbClr val="FBDC3E"/>
                </a:solidFill>
              </a:defRPr>
            </a:lvl1pPr>
            <a:lvl2pPr lvl="1" rtl="0">
              <a:spcBef>
                <a:spcPts val="0"/>
              </a:spcBef>
              <a:spcAft>
                <a:spcPts val="0"/>
              </a:spcAft>
              <a:buSzPts val="1400"/>
              <a:buNone/>
              <a:defRPr i="1"/>
            </a:lvl2pPr>
            <a:lvl3pPr lvl="2" rtl="0">
              <a:spcBef>
                <a:spcPts val="0"/>
              </a:spcBef>
              <a:spcAft>
                <a:spcPts val="0"/>
              </a:spcAft>
              <a:buSzPts val="1400"/>
              <a:buNone/>
              <a:defRPr i="1"/>
            </a:lvl3pPr>
            <a:lvl4pPr lvl="3" rtl="0">
              <a:spcBef>
                <a:spcPts val="0"/>
              </a:spcBef>
              <a:spcAft>
                <a:spcPts val="0"/>
              </a:spcAft>
              <a:buSzPts val="1400"/>
              <a:buNone/>
              <a:defRPr i="1"/>
            </a:lvl4pPr>
            <a:lvl5pPr lvl="4" rtl="0">
              <a:spcBef>
                <a:spcPts val="0"/>
              </a:spcBef>
              <a:spcAft>
                <a:spcPts val="0"/>
              </a:spcAft>
              <a:buSzPts val="1400"/>
              <a:buNone/>
              <a:defRPr i="1"/>
            </a:lvl5pPr>
            <a:lvl6pPr lvl="5" rtl="0">
              <a:spcBef>
                <a:spcPts val="0"/>
              </a:spcBef>
              <a:spcAft>
                <a:spcPts val="0"/>
              </a:spcAft>
              <a:buSzPts val="1400"/>
              <a:buNone/>
              <a:defRPr i="1"/>
            </a:lvl6pPr>
            <a:lvl7pPr lvl="6" rtl="0">
              <a:spcBef>
                <a:spcPts val="0"/>
              </a:spcBef>
              <a:spcAft>
                <a:spcPts val="0"/>
              </a:spcAft>
              <a:buSzPts val="1400"/>
              <a:buNone/>
              <a:defRPr i="1"/>
            </a:lvl7pPr>
            <a:lvl8pPr lvl="7" rtl="0">
              <a:spcBef>
                <a:spcPts val="0"/>
              </a:spcBef>
              <a:spcAft>
                <a:spcPts val="0"/>
              </a:spcAft>
              <a:buSzPts val="1400"/>
              <a:buNone/>
              <a:defRPr i="1"/>
            </a:lvl8pPr>
            <a:lvl9pPr lvl="8" rtl="0">
              <a:spcBef>
                <a:spcPts val="0"/>
              </a:spcBef>
              <a:spcAft>
                <a:spcPts val="0"/>
              </a:spcAft>
              <a:buSzPts val="1400"/>
              <a:buNone/>
              <a:defRPr i="1"/>
            </a:lvl9pPr>
          </a:lstStyle>
          <a:p/>
        </p:txBody>
      </p:sp>
      <p:sp>
        <p:nvSpPr>
          <p:cNvPr id="18" name="Google Shape;18;p2"/>
          <p:cNvSpPr txBox="1"/>
          <p:nvPr/>
        </p:nvSpPr>
        <p:spPr>
          <a:xfrm>
            <a:off x="-13050" y="9491325"/>
            <a:ext cx="7798500" cy="5022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1300"/>
              <a:t>For more information, contact WU Admissions: admissions@westcliff.edu | 949-825-5566</a:t>
            </a:r>
            <a:endParaRPr b="1" i="1" sz="1300"/>
          </a:p>
        </p:txBody>
      </p:sp>
      <p:sp>
        <p:nvSpPr>
          <p:cNvPr id="19" name="Google Shape;19;p2"/>
          <p:cNvSpPr txBox="1"/>
          <p:nvPr>
            <p:ph idx="4" type="body"/>
          </p:nvPr>
        </p:nvSpPr>
        <p:spPr>
          <a:xfrm>
            <a:off x="2281825" y="7025873"/>
            <a:ext cx="5330700" cy="16386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0" name="Google Shape;20;p2"/>
          <p:cNvSpPr txBox="1"/>
          <p:nvPr>
            <p:ph idx="5" type="body"/>
          </p:nvPr>
        </p:nvSpPr>
        <p:spPr>
          <a:xfrm>
            <a:off x="610700" y="4885150"/>
            <a:ext cx="6837900" cy="1305300"/>
          </a:xfrm>
          <a:prstGeom prst="rect">
            <a:avLst/>
          </a:prstGeom>
          <a:noFill/>
          <a:ln>
            <a:noFill/>
          </a:ln>
        </p:spPr>
        <p:txBody>
          <a:bodyPr anchorCtr="0" anchor="t" bIns="91425" lIns="91425" spcFirstLastPara="1" rIns="91425" wrap="square" tIns="91425">
            <a:noAutofit/>
          </a:bodyPr>
          <a:lstStyle>
            <a:lvl1pPr indent="-323850" lvl="0" marL="457200">
              <a:lnSpc>
                <a:spcPct val="115000"/>
              </a:lnSpc>
              <a:spcBef>
                <a:spcPts val="0"/>
              </a:spcBef>
              <a:spcAft>
                <a:spcPts val="0"/>
              </a:spcAft>
              <a:buClr>
                <a:srgbClr val="FFFFFF"/>
              </a:buClr>
              <a:buSzPts val="1500"/>
              <a:buChar char="●"/>
              <a:defRPr sz="1500">
                <a:solidFill>
                  <a:srgbClr val="FFFFFF"/>
                </a:solidFill>
              </a:defRPr>
            </a:lvl1pPr>
            <a:lvl2pPr indent="-323850" lvl="1" marL="914400">
              <a:lnSpc>
                <a:spcPct val="115000"/>
              </a:lnSpc>
              <a:spcBef>
                <a:spcPts val="0"/>
              </a:spcBef>
              <a:spcAft>
                <a:spcPts val="0"/>
              </a:spcAft>
              <a:buClr>
                <a:srgbClr val="FFFFFF"/>
              </a:buClr>
              <a:buSzPts val="1500"/>
              <a:buChar char="○"/>
              <a:defRPr sz="1500">
                <a:solidFill>
                  <a:srgbClr val="FFFFFF"/>
                </a:solidFill>
              </a:defRPr>
            </a:lvl2pPr>
            <a:lvl3pPr indent="-323850" lvl="2" marL="1371600">
              <a:lnSpc>
                <a:spcPct val="115000"/>
              </a:lnSpc>
              <a:spcBef>
                <a:spcPts val="0"/>
              </a:spcBef>
              <a:spcAft>
                <a:spcPts val="0"/>
              </a:spcAft>
              <a:buClr>
                <a:srgbClr val="FFFFFF"/>
              </a:buClr>
              <a:buSzPts val="1500"/>
              <a:buChar char="■"/>
              <a:defRPr sz="1500">
                <a:solidFill>
                  <a:srgbClr val="FFFFFF"/>
                </a:solidFill>
              </a:defRPr>
            </a:lvl3pPr>
            <a:lvl4pPr indent="-323850" lvl="3" marL="1828800">
              <a:lnSpc>
                <a:spcPct val="115000"/>
              </a:lnSpc>
              <a:spcBef>
                <a:spcPts val="0"/>
              </a:spcBef>
              <a:spcAft>
                <a:spcPts val="0"/>
              </a:spcAft>
              <a:buClr>
                <a:srgbClr val="FFFFFF"/>
              </a:buClr>
              <a:buSzPts val="1500"/>
              <a:buChar char="●"/>
              <a:defRPr sz="1500">
                <a:solidFill>
                  <a:srgbClr val="FFFFFF"/>
                </a:solidFill>
              </a:defRPr>
            </a:lvl4pPr>
            <a:lvl5pPr indent="-323850" lvl="4" marL="2286000">
              <a:lnSpc>
                <a:spcPct val="115000"/>
              </a:lnSpc>
              <a:spcBef>
                <a:spcPts val="0"/>
              </a:spcBef>
              <a:spcAft>
                <a:spcPts val="0"/>
              </a:spcAft>
              <a:buClr>
                <a:srgbClr val="FFFFFF"/>
              </a:buClr>
              <a:buSzPts val="1500"/>
              <a:buChar char="○"/>
              <a:defRPr sz="1500">
                <a:solidFill>
                  <a:srgbClr val="FFFFFF"/>
                </a:solidFill>
              </a:defRPr>
            </a:lvl5pPr>
            <a:lvl6pPr indent="-323850" lvl="5" marL="2743200">
              <a:lnSpc>
                <a:spcPct val="115000"/>
              </a:lnSpc>
              <a:spcBef>
                <a:spcPts val="0"/>
              </a:spcBef>
              <a:spcAft>
                <a:spcPts val="0"/>
              </a:spcAft>
              <a:buClr>
                <a:srgbClr val="FFFFFF"/>
              </a:buClr>
              <a:buSzPts val="1500"/>
              <a:buChar char="■"/>
              <a:defRPr sz="1500">
                <a:solidFill>
                  <a:srgbClr val="FFFFFF"/>
                </a:solidFill>
              </a:defRPr>
            </a:lvl6pPr>
            <a:lvl7pPr indent="-323850" lvl="6" marL="3200400">
              <a:lnSpc>
                <a:spcPct val="115000"/>
              </a:lnSpc>
              <a:spcBef>
                <a:spcPts val="0"/>
              </a:spcBef>
              <a:spcAft>
                <a:spcPts val="0"/>
              </a:spcAft>
              <a:buClr>
                <a:srgbClr val="FFFFFF"/>
              </a:buClr>
              <a:buSzPts val="1500"/>
              <a:buChar char="●"/>
              <a:defRPr sz="1500">
                <a:solidFill>
                  <a:srgbClr val="FFFFFF"/>
                </a:solidFill>
              </a:defRPr>
            </a:lvl7pPr>
            <a:lvl8pPr indent="-323850" lvl="7" marL="3657600">
              <a:lnSpc>
                <a:spcPct val="115000"/>
              </a:lnSpc>
              <a:spcBef>
                <a:spcPts val="0"/>
              </a:spcBef>
              <a:spcAft>
                <a:spcPts val="0"/>
              </a:spcAft>
              <a:buClr>
                <a:srgbClr val="FFFFFF"/>
              </a:buClr>
              <a:buSzPts val="1500"/>
              <a:buChar char="○"/>
              <a:defRPr sz="1500">
                <a:solidFill>
                  <a:srgbClr val="FFFFFF"/>
                </a:solidFill>
              </a:defRPr>
            </a:lvl8pPr>
            <a:lvl9pPr indent="-323850" lvl="8" marL="4114800">
              <a:lnSpc>
                <a:spcPct val="115000"/>
              </a:lnSpc>
              <a:spcBef>
                <a:spcPts val="0"/>
              </a:spcBef>
              <a:spcAft>
                <a:spcPts val="0"/>
              </a:spcAft>
              <a:buClr>
                <a:srgbClr val="FFFFFF"/>
              </a:buClr>
              <a:buSzPts val="1500"/>
              <a:buChar char="■"/>
              <a:defRPr sz="1500">
                <a:solidFill>
                  <a:srgbClr val="FFFFFF"/>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AYOUT 1 1">
  <p:cSld name="TITLE_1">
    <p:spTree>
      <p:nvGrpSpPr>
        <p:cNvPr id="21" name="Shape 21"/>
        <p:cNvGrpSpPr/>
        <p:nvPr/>
      </p:nvGrpSpPr>
      <p:grpSpPr>
        <a:xfrm>
          <a:off x="0" y="0"/>
          <a:ext cx="0" cy="0"/>
          <a:chOff x="0" y="0"/>
          <a:chExt cx="0" cy="0"/>
        </a:xfrm>
      </p:grpSpPr>
      <p:pic>
        <p:nvPicPr>
          <p:cNvPr id="22" name="Google Shape;22;p3"/>
          <p:cNvPicPr preferRelativeResize="0"/>
          <p:nvPr/>
        </p:nvPicPr>
        <p:blipFill rotWithShape="1">
          <a:blip r:embed="rId2">
            <a:alphaModFix/>
          </a:blip>
          <a:srcRect b="43090" l="0" r="0" t="7023"/>
          <a:stretch/>
        </p:blipFill>
        <p:spPr>
          <a:xfrm>
            <a:off x="-13050" y="-8150"/>
            <a:ext cx="7798505" cy="2925126"/>
          </a:xfrm>
          <a:prstGeom prst="rect">
            <a:avLst/>
          </a:prstGeom>
          <a:noFill/>
          <a:ln>
            <a:noFill/>
          </a:ln>
        </p:spPr>
      </p:pic>
      <p:sp>
        <p:nvSpPr>
          <p:cNvPr id="23" name="Google Shape;23;p3"/>
          <p:cNvSpPr/>
          <p:nvPr/>
        </p:nvSpPr>
        <p:spPr>
          <a:xfrm flipH="1" rot="10800000">
            <a:off x="-13050" y="9012450"/>
            <a:ext cx="7798500" cy="606600"/>
          </a:xfrm>
          <a:prstGeom prst="rect">
            <a:avLst/>
          </a:prstGeom>
          <a:solidFill>
            <a:srgbClr val="0020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 name="Google Shape;24;p3"/>
          <p:cNvSpPr/>
          <p:nvPr/>
        </p:nvSpPr>
        <p:spPr>
          <a:xfrm>
            <a:off x="-13050" y="2886050"/>
            <a:ext cx="7798500" cy="1552500"/>
          </a:xfrm>
          <a:prstGeom prst="rect">
            <a:avLst/>
          </a:prstGeom>
          <a:solidFill>
            <a:srgbClr val="0020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 name="Google Shape;25;p3"/>
          <p:cNvSpPr txBox="1"/>
          <p:nvPr>
            <p:ph idx="1" type="subTitle"/>
          </p:nvPr>
        </p:nvSpPr>
        <p:spPr>
          <a:xfrm>
            <a:off x="275025" y="3757399"/>
            <a:ext cx="7281900" cy="769800"/>
          </a:xfrm>
          <a:prstGeom prst="rect">
            <a:avLst/>
          </a:prstGeom>
          <a:noFill/>
          <a:ln>
            <a:noFill/>
          </a:ln>
        </p:spPr>
        <p:txBody>
          <a:bodyPr anchorCtr="0" anchor="t" bIns="91425" lIns="91425" spcFirstLastPara="1" rIns="91425" wrap="square" tIns="91425">
            <a:noAutofit/>
          </a:bodyPr>
          <a:lstStyle>
            <a:lvl1pPr lvl="0" rtl="0" algn="ctr">
              <a:lnSpc>
                <a:spcPct val="115000"/>
              </a:lnSpc>
              <a:spcBef>
                <a:spcPts val="0"/>
              </a:spcBef>
              <a:spcAft>
                <a:spcPts val="0"/>
              </a:spcAft>
              <a:buClr>
                <a:srgbClr val="1988C7"/>
              </a:buClr>
              <a:buSzPts val="2100"/>
              <a:buNone/>
              <a:defRPr b="1" sz="2100">
                <a:solidFill>
                  <a:srgbClr val="1988C7"/>
                </a:solidFill>
              </a:defRPr>
            </a:lvl1pPr>
            <a:lvl2pPr lvl="1" rtl="0" algn="ctr">
              <a:lnSpc>
                <a:spcPct val="115000"/>
              </a:lnSpc>
              <a:spcBef>
                <a:spcPts val="0"/>
              </a:spcBef>
              <a:spcAft>
                <a:spcPts val="0"/>
              </a:spcAft>
              <a:buClr>
                <a:srgbClr val="0273AE"/>
              </a:buClr>
              <a:buSzPts val="2400"/>
              <a:buNone/>
              <a:defRPr b="1" sz="2400">
                <a:solidFill>
                  <a:srgbClr val="0273AE"/>
                </a:solidFill>
              </a:defRPr>
            </a:lvl2pPr>
            <a:lvl3pPr lvl="2" rtl="0" algn="ctr">
              <a:lnSpc>
                <a:spcPct val="115000"/>
              </a:lnSpc>
              <a:spcBef>
                <a:spcPts val="0"/>
              </a:spcBef>
              <a:spcAft>
                <a:spcPts val="0"/>
              </a:spcAft>
              <a:buClr>
                <a:srgbClr val="0273AE"/>
              </a:buClr>
              <a:buSzPts val="2400"/>
              <a:buNone/>
              <a:defRPr b="1" sz="2400">
                <a:solidFill>
                  <a:srgbClr val="0273AE"/>
                </a:solidFill>
              </a:defRPr>
            </a:lvl3pPr>
            <a:lvl4pPr lvl="3" rtl="0" algn="ctr">
              <a:lnSpc>
                <a:spcPct val="115000"/>
              </a:lnSpc>
              <a:spcBef>
                <a:spcPts val="0"/>
              </a:spcBef>
              <a:spcAft>
                <a:spcPts val="0"/>
              </a:spcAft>
              <a:buClr>
                <a:srgbClr val="0273AE"/>
              </a:buClr>
              <a:buSzPts val="2400"/>
              <a:buNone/>
              <a:defRPr b="1" sz="2400">
                <a:solidFill>
                  <a:srgbClr val="0273AE"/>
                </a:solidFill>
              </a:defRPr>
            </a:lvl4pPr>
            <a:lvl5pPr lvl="4" rtl="0" algn="ctr">
              <a:lnSpc>
                <a:spcPct val="115000"/>
              </a:lnSpc>
              <a:spcBef>
                <a:spcPts val="0"/>
              </a:spcBef>
              <a:spcAft>
                <a:spcPts val="0"/>
              </a:spcAft>
              <a:buClr>
                <a:srgbClr val="0273AE"/>
              </a:buClr>
              <a:buSzPts val="2400"/>
              <a:buNone/>
              <a:defRPr b="1" sz="2400">
                <a:solidFill>
                  <a:srgbClr val="0273AE"/>
                </a:solidFill>
              </a:defRPr>
            </a:lvl5pPr>
            <a:lvl6pPr lvl="5" rtl="0" algn="ctr">
              <a:lnSpc>
                <a:spcPct val="115000"/>
              </a:lnSpc>
              <a:spcBef>
                <a:spcPts val="0"/>
              </a:spcBef>
              <a:spcAft>
                <a:spcPts val="0"/>
              </a:spcAft>
              <a:buClr>
                <a:srgbClr val="0273AE"/>
              </a:buClr>
              <a:buSzPts val="2400"/>
              <a:buNone/>
              <a:defRPr b="1" sz="2400">
                <a:solidFill>
                  <a:srgbClr val="0273AE"/>
                </a:solidFill>
              </a:defRPr>
            </a:lvl6pPr>
            <a:lvl7pPr lvl="6" rtl="0" algn="ctr">
              <a:lnSpc>
                <a:spcPct val="115000"/>
              </a:lnSpc>
              <a:spcBef>
                <a:spcPts val="0"/>
              </a:spcBef>
              <a:spcAft>
                <a:spcPts val="0"/>
              </a:spcAft>
              <a:buClr>
                <a:srgbClr val="0273AE"/>
              </a:buClr>
              <a:buSzPts val="2400"/>
              <a:buNone/>
              <a:defRPr b="1" sz="2400">
                <a:solidFill>
                  <a:srgbClr val="0273AE"/>
                </a:solidFill>
              </a:defRPr>
            </a:lvl7pPr>
            <a:lvl8pPr lvl="7" rtl="0" algn="ctr">
              <a:lnSpc>
                <a:spcPct val="115000"/>
              </a:lnSpc>
              <a:spcBef>
                <a:spcPts val="0"/>
              </a:spcBef>
              <a:spcAft>
                <a:spcPts val="0"/>
              </a:spcAft>
              <a:buClr>
                <a:srgbClr val="0273AE"/>
              </a:buClr>
              <a:buSzPts val="2400"/>
              <a:buNone/>
              <a:defRPr b="1" sz="2400">
                <a:solidFill>
                  <a:srgbClr val="0273AE"/>
                </a:solidFill>
              </a:defRPr>
            </a:lvl8pPr>
            <a:lvl9pPr lvl="8" rtl="0" algn="ctr">
              <a:lnSpc>
                <a:spcPct val="115000"/>
              </a:lnSpc>
              <a:spcBef>
                <a:spcPts val="0"/>
              </a:spcBef>
              <a:spcAft>
                <a:spcPts val="0"/>
              </a:spcAft>
              <a:buClr>
                <a:srgbClr val="0273AE"/>
              </a:buClr>
              <a:buSzPts val="2400"/>
              <a:buNone/>
              <a:defRPr b="1" sz="2400">
                <a:solidFill>
                  <a:srgbClr val="0273AE"/>
                </a:solidFill>
              </a:defRPr>
            </a:lvl9pPr>
          </a:lstStyle>
          <a:p/>
        </p:txBody>
      </p:sp>
      <p:sp>
        <p:nvSpPr>
          <p:cNvPr id="26" name="Google Shape;26;p3"/>
          <p:cNvSpPr txBox="1"/>
          <p:nvPr>
            <p:ph idx="2" type="subTitle"/>
          </p:nvPr>
        </p:nvSpPr>
        <p:spPr>
          <a:xfrm>
            <a:off x="245250" y="9064650"/>
            <a:ext cx="7281900" cy="502200"/>
          </a:xfrm>
          <a:prstGeom prst="rect">
            <a:avLst/>
          </a:prstGeom>
          <a:noFill/>
          <a:ln>
            <a:noFill/>
          </a:ln>
        </p:spPr>
        <p:txBody>
          <a:bodyPr anchorCtr="0" anchor="ctr" bIns="91425" lIns="91425" spcFirstLastPara="1" rIns="91425" wrap="square" tIns="91425">
            <a:noAutofit/>
          </a:bodyPr>
          <a:lstStyle>
            <a:lvl1pPr lvl="0" rtl="0" algn="ctr">
              <a:spcBef>
                <a:spcPts val="0"/>
              </a:spcBef>
              <a:spcAft>
                <a:spcPts val="0"/>
              </a:spcAft>
              <a:buClr>
                <a:srgbClr val="FBDC3E"/>
              </a:buClr>
              <a:buSzPts val="2000"/>
              <a:buNone/>
              <a:defRPr sz="2000">
                <a:solidFill>
                  <a:srgbClr val="FBDC3E"/>
                </a:solidFill>
              </a:defRPr>
            </a:lvl1pPr>
            <a:lvl2pPr lvl="1" rtl="0" algn="ctr">
              <a:spcBef>
                <a:spcPts val="0"/>
              </a:spcBef>
              <a:spcAft>
                <a:spcPts val="0"/>
              </a:spcAft>
              <a:buClr>
                <a:srgbClr val="FBDC3E"/>
              </a:buClr>
              <a:buSzPts val="2200"/>
              <a:buNone/>
              <a:defRPr i="1" sz="2200">
                <a:solidFill>
                  <a:srgbClr val="FBDC3E"/>
                </a:solidFill>
              </a:defRPr>
            </a:lvl2pPr>
            <a:lvl3pPr lvl="2" rtl="0" algn="ctr">
              <a:spcBef>
                <a:spcPts val="0"/>
              </a:spcBef>
              <a:spcAft>
                <a:spcPts val="0"/>
              </a:spcAft>
              <a:buClr>
                <a:srgbClr val="FBDC3E"/>
              </a:buClr>
              <a:buSzPts val="2200"/>
              <a:buNone/>
              <a:defRPr i="1" sz="2200">
                <a:solidFill>
                  <a:srgbClr val="FBDC3E"/>
                </a:solidFill>
              </a:defRPr>
            </a:lvl3pPr>
            <a:lvl4pPr lvl="3" rtl="0" algn="ctr">
              <a:spcBef>
                <a:spcPts val="0"/>
              </a:spcBef>
              <a:spcAft>
                <a:spcPts val="0"/>
              </a:spcAft>
              <a:buClr>
                <a:srgbClr val="FBDC3E"/>
              </a:buClr>
              <a:buSzPts val="2200"/>
              <a:buNone/>
              <a:defRPr i="1" sz="2200">
                <a:solidFill>
                  <a:srgbClr val="FBDC3E"/>
                </a:solidFill>
              </a:defRPr>
            </a:lvl4pPr>
            <a:lvl5pPr lvl="4" rtl="0" algn="ctr">
              <a:spcBef>
                <a:spcPts val="0"/>
              </a:spcBef>
              <a:spcAft>
                <a:spcPts val="0"/>
              </a:spcAft>
              <a:buClr>
                <a:srgbClr val="FBDC3E"/>
              </a:buClr>
              <a:buSzPts val="2200"/>
              <a:buNone/>
              <a:defRPr i="1" sz="2200">
                <a:solidFill>
                  <a:srgbClr val="FBDC3E"/>
                </a:solidFill>
              </a:defRPr>
            </a:lvl5pPr>
            <a:lvl6pPr lvl="5" rtl="0" algn="ctr">
              <a:spcBef>
                <a:spcPts val="0"/>
              </a:spcBef>
              <a:spcAft>
                <a:spcPts val="0"/>
              </a:spcAft>
              <a:buClr>
                <a:srgbClr val="FBDC3E"/>
              </a:buClr>
              <a:buSzPts val="2200"/>
              <a:buNone/>
              <a:defRPr i="1" sz="2200">
                <a:solidFill>
                  <a:srgbClr val="FBDC3E"/>
                </a:solidFill>
              </a:defRPr>
            </a:lvl6pPr>
            <a:lvl7pPr lvl="6" rtl="0" algn="ctr">
              <a:spcBef>
                <a:spcPts val="0"/>
              </a:spcBef>
              <a:spcAft>
                <a:spcPts val="0"/>
              </a:spcAft>
              <a:buClr>
                <a:srgbClr val="FBDC3E"/>
              </a:buClr>
              <a:buSzPts val="2200"/>
              <a:buNone/>
              <a:defRPr i="1" sz="2200">
                <a:solidFill>
                  <a:srgbClr val="FBDC3E"/>
                </a:solidFill>
              </a:defRPr>
            </a:lvl7pPr>
            <a:lvl8pPr lvl="7" rtl="0" algn="ctr">
              <a:spcBef>
                <a:spcPts val="0"/>
              </a:spcBef>
              <a:spcAft>
                <a:spcPts val="0"/>
              </a:spcAft>
              <a:buClr>
                <a:srgbClr val="FBDC3E"/>
              </a:buClr>
              <a:buSzPts val="2200"/>
              <a:buNone/>
              <a:defRPr i="1" sz="2200">
                <a:solidFill>
                  <a:srgbClr val="FBDC3E"/>
                </a:solidFill>
              </a:defRPr>
            </a:lvl8pPr>
            <a:lvl9pPr lvl="8" rtl="0" algn="ctr">
              <a:spcBef>
                <a:spcPts val="0"/>
              </a:spcBef>
              <a:spcAft>
                <a:spcPts val="0"/>
              </a:spcAft>
              <a:buClr>
                <a:srgbClr val="FBDC3E"/>
              </a:buClr>
              <a:buSzPts val="2200"/>
              <a:buNone/>
              <a:defRPr i="1" sz="2200">
                <a:solidFill>
                  <a:srgbClr val="FBDC3E"/>
                </a:solidFill>
              </a:defRPr>
            </a:lvl9pPr>
          </a:lstStyle>
          <a:p/>
        </p:txBody>
      </p:sp>
      <p:sp>
        <p:nvSpPr>
          <p:cNvPr id="27" name="Google Shape;27;p3"/>
          <p:cNvSpPr/>
          <p:nvPr/>
        </p:nvSpPr>
        <p:spPr>
          <a:xfrm>
            <a:off x="-13050" y="2537150"/>
            <a:ext cx="7798500" cy="108600"/>
          </a:xfrm>
          <a:prstGeom prst="rect">
            <a:avLst/>
          </a:prstGeom>
          <a:solidFill>
            <a:srgbClr val="0020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 name="Google Shape;28;p3"/>
          <p:cNvSpPr/>
          <p:nvPr/>
        </p:nvSpPr>
        <p:spPr>
          <a:xfrm>
            <a:off x="-13050" y="379850"/>
            <a:ext cx="3173700" cy="997200"/>
          </a:xfrm>
          <a:prstGeom prst="rect">
            <a:avLst/>
          </a:prstGeom>
          <a:solidFill>
            <a:srgbClr val="00205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 name="Google Shape;29;p3"/>
          <p:cNvPicPr preferRelativeResize="0"/>
          <p:nvPr/>
        </p:nvPicPr>
        <p:blipFill>
          <a:blip r:embed="rId3">
            <a:alphaModFix/>
          </a:blip>
          <a:stretch>
            <a:fillRect/>
          </a:stretch>
        </p:blipFill>
        <p:spPr>
          <a:xfrm>
            <a:off x="195244" y="530725"/>
            <a:ext cx="2757112" cy="695450"/>
          </a:xfrm>
          <a:prstGeom prst="rect">
            <a:avLst/>
          </a:prstGeom>
          <a:noFill/>
          <a:ln>
            <a:noFill/>
          </a:ln>
        </p:spPr>
      </p:pic>
      <p:sp>
        <p:nvSpPr>
          <p:cNvPr id="30" name="Google Shape;30;p3"/>
          <p:cNvSpPr txBox="1"/>
          <p:nvPr/>
        </p:nvSpPr>
        <p:spPr>
          <a:xfrm>
            <a:off x="245250" y="3033363"/>
            <a:ext cx="7281900" cy="769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4600">
                <a:solidFill>
                  <a:srgbClr val="FFFFFF"/>
                </a:solidFill>
              </a:rPr>
              <a:t>VIRTUAL MEET &amp; GREET</a:t>
            </a:r>
            <a:endParaRPr sz="4600">
              <a:solidFill>
                <a:srgbClr val="FFFFFF"/>
              </a:solidFill>
            </a:endParaRPr>
          </a:p>
        </p:txBody>
      </p:sp>
      <p:sp>
        <p:nvSpPr>
          <p:cNvPr id="31" name="Google Shape;31;p3"/>
          <p:cNvSpPr txBox="1"/>
          <p:nvPr/>
        </p:nvSpPr>
        <p:spPr>
          <a:xfrm>
            <a:off x="-13050" y="9631300"/>
            <a:ext cx="7798500" cy="438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i="1" lang="en" sz="1300"/>
              <a:t>For more information, contact WU Admissions: admissions@westcliff.edu | 949-825-5566</a:t>
            </a:r>
            <a:endParaRPr b="1" i="1" sz="1300"/>
          </a:p>
        </p:txBody>
      </p:sp>
      <p:sp>
        <p:nvSpPr>
          <p:cNvPr id="32" name="Google Shape;32;p3"/>
          <p:cNvSpPr txBox="1"/>
          <p:nvPr>
            <p:ph idx="3" type="body"/>
          </p:nvPr>
        </p:nvSpPr>
        <p:spPr>
          <a:xfrm>
            <a:off x="275025" y="5451750"/>
            <a:ext cx="7251900" cy="3255000"/>
          </a:xfrm>
          <a:prstGeom prst="rect">
            <a:avLst/>
          </a:prstGeom>
          <a:noFill/>
          <a:ln>
            <a:noFill/>
          </a:ln>
        </p:spPr>
        <p:txBody>
          <a:bodyPr anchorCtr="0" anchor="t" bIns="91425" lIns="91425" spcFirstLastPara="1" rIns="91425" wrap="square" tIns="91425">
            <a:noAutofit/>
          </a:bodyPr>
          <a:lstStyle>
            <a:lvl1pPr indent="-317500" lvl="0" marL="457200" rtl="0">
              <a:spcBef>
                <a:spcPts val="0"/>
              </a:spcBef>
              <a:spcAft>
                <a:spcPts val="0"/>
              </a:spcAft>
              <a:buSzPts val="1400"/>
              <a:buChar char="●"/>
              <a:defRPr/>
            </a:lvl1pPr>
            <a:lvl2pPr indent="-317500" lvl="1" marL="914400" rtl="0">
              <a:spcBef>
                <a:spcPts val="0"/>
              </a:spcBef>
              <a:spcAft>
                <a:spcPts val="0"/>
              </a:spcAft>
              <a:buSzPts val="1400"/>
              <a:buChar char="○"/>
              <a:defRPr/>
            </a:lvl2pPr>
            <a:lvl3pPr indent="-317500" lvl="2" marL="1371600" rtl="0">
              <a:spcBef>
                <a:spcPts val="0"/>
              </a:spcBef>
              <a:spcAft>
                <a:spcPts val="0"/>
              </a:spcAft>
              <a:buSzPts val="1400"/>
              <a:buChar char="■"/>
              <a:defRPr/>
            </a:lvl3pPr>
            <a:lvl4pPr indent="-317500" lvl="3" marL="1828800" rtl="0">
              <a:spcBef>
                <a:spcPts val="0"/>
              </a:spcBef>
              <a:spcAft>
                <a:spcPts val="0"/>
              </a:spcAft>
              <a:buSzPts val="1400"/>
              <a:buChar char="●"/>
              <a:defRPr/>
            </a:lvl4pPr>
            <a:lvl5pPr indent="-317500" lvl="4" marL="2286000" rtl="0">
              <a:spcBef>
                <a:spcPts val="0"/>
              </a:spcBef>
              <a:spcAft>
                <a:spcPts val="0"/>
              </a:spcAft>
              <a:buSzPts val="1400"/>
              <a:buChar char="○"/>
              <a:defRPr/>
            </a:lvl5pPr>
            <a:lvl6pPr indent="-317500" lvl="5" marL="2743200" rtl="0">
              <a:spcBef>
                <a:spcPts val="0"/>
              </a:spcBef>
              <a:spcAft>
                <a:spcPts val="0"/>
              </a:spcAft>
              <a:buSzPts val="1400"/>
              <a:buChar char="■"/>
              <a:defRPr/>
            </a:lvl6pPr>
            <a:lvl7pPr indent="-317500" lvl="6" marL="3200400" rtl="0">
              <a:spcBef>
                <a:spcPts val="0"/>
              </a:spcBef>
              <a:spcAft>
                <a:spcPts val="0"/>
              </a:spcAft>
              <a:buSzPts val="1400"/>
              <a:buChar char="●"/>
              <a:defRPr/>
            </a:lvl7pPr>
            <a:lvl8pPr indent="-317500" lvl="7" marL="3657600" rtl="0">
              <a:spcBef>
                <a:spcPts val="0"/>
              </a:spcBef>
              <a:spcAft>
                <a:spcPts val="0"/>
              </a:spcAft>
              <a:buSzPts val="1400"/>
              <a:buChar char="○"/>
              <a:defRPr/>
            </a:lvl8pPr>
            <a:lvl9pPr indent="-317500" lvl="8" marL="4114800" rtl="0">
              <a:spcBef>
                <a:spcPts val="0"/>
              </a:spcBef>
              <a:spcAft>
                <a:spcPts val="0"/>
              </a:spcAft>
              <a:buSzPts val="1400"/>
              <a:buChar char="■"/>
              <a:defRPr/>
            </a:lvl9pPr>
          </a:lstStyle>
          <a:p/>
        </p:txBody>
      </p:sp>
      <p:sp>
        <p:nvSpPr>
          <p:cNvPr id="33" name="Google Shape;33;p3"/>
          <p:cNvSpPr txBox="1"/>
          <p:nvPr>
            <p:ph idx="4" type="body"/>
          </p:nvPr>
        </p:nvSpPr>
        <p:spPr>
          <a:xfrm>
            <a:off x="497025" y="4318775"/>
            <a:ext cx="6837900" cy="1305300"/>
          </a:xfrm>
          <a:prstGeom prst="rect">
            <a:avLst/>
          </a:prstGeom>
          <a:noFill/>
          <a:ln>
            <a:noFill/>
          </a:ln>
        </p:spPr>
        <p:txBody>
          <a:bodyPr anchorCtr="0" anchor="t" bIns="91425" lIns="91425" spcFirstLastPara="1" rIns="91425" wrap="square" tIns="91425">
            <a:noAutofit/>
          </a:bodyPr>
          <a:lstStyle>
            <a:lvl1pPr indent="-323850" lvl="0" marL="457200" rtl="0">
              <a:lnSpc>
                <a:spcPct val="115000"/>
              </a:lnSpc>
              <a:spcBef>
                <a:spcPts val="0"/>
              </a:spcBef>
              <a:spcAft>
                <a:spcPts val="0"/>
              </a:spcAft>
              <a:buClr>
                <a:srgbClr val="FFFFFF"/>
              </a:buClr>
              <a:buSzPts val="1500"/>
              <a:buChar char="●"/>
              <a:defRPr sz="1500">
                <a:solidFill>
                  <a:srgbClr val="FFFFFF"/>
                </a:solidFill>
              </a:defRPr>
            </a:lvl1pPr>
            <a:lvl2pPr indent="-323850" lvl="1" marL="914400" rtl="0">
              <a:lnSpc>
                <a:spcPct val="115000"/>
              </a:lnSpc>
              <a:spcBef>
                <a:spcPts val="0"/>
              </a:spcBef>
              <a:spcAft>
                <a:spcPts val="0"/>
              </a:spcAft>
              <a:buClr>
                <a:srgbClr val="FFFFFF"/>
              </a:buClr>
              <a:buSzPts val="1500"/>
              <a:buChar char="○"/>
              <a:defRPr sz="1500">
                <a:solidFill>
                  <a:srgbClr val="FFFFFF"/>
                </a:solidFill>
              </a:defRPr>
            </a:lvl2pPr>
            <a:lvl3pPr indent="-323850" lvl="2" marL="1371600" rtl="0">
              <a:lnSpc>
                <a:spcPct val="115000"/>
              </a:lnSpc>
              <a:spcBef>
                <a:spcPts val="0"/>
              </a:spcBef>
              <a:spcAft>
                <a:spcPts val="0"/>
              </a:spcAft>
              <a:buClr>
                <a:srgbClr val="FFFFFF"/>
              </a:buClr>
              <a:buSzPts val="1500"/>
              <a:buChar char="■"/>
              <a:defRPr sz="1500">
                <a:solidFill>
                  <a:srgbClr val="FFFFFF"/>
                </a:solidFill>
              </a:defRPr>
            </a:lvl3pPr>
            <a:lvl4pPr indent="-323850" lvl="3" marL="1828800" rtl="0">
              <a:lnSpc>
                <a:spcPct val="115000"/>
              </a:lnSpc>
              <a:spcBef>
                <a:spcPts val="0"/>
              </a:spcBef>
              <a:spcAft>
                <a:spcPts val="0"/>
              </a:spcAft>
              <a:buClr>
                <a:srgbClr val="FFFFFF"/>
              </a:buClr>
              <a:buSzPts val="1500"/>
              <a:buChar char="●"/>
              <a:defRPr sz="1500">
                <a:solidFill>
                  <a:srgbClr val="FFFFFF"/>
                </a:solidFill>
              </a:defRPr>
            </a:lvl4pPr>
            <a:lvl5pPr indent="-323850" lvl="4" marL="2286000" rtl="0">
              <a:lnSpc>
                <a:spcPct val="115000"/>
              </a:lnSpc>
              <a:spcBef>
                <a:spcPts val="0"/>
              </a:spcBef>
              <a:spcAft>
                <a:spcPts val="0"/>
              </a:spcAft>
              <a:buClr>
                <a:srgbClr val="FFFFFF"/>
              </a:buClr>
              <a:buSzPts val="1500"/>
              <a:buChar char="○"/>
              <a:defRPr sz="1500">
                <a:solidFill>
                  <a:srgbClr val="FFFFFF"/>
                </a:solidFill>
              </a:defRPr>
            </a:lvl5pPr>
            <a:lvl6pPr indent="-323850" lvl="5" marL="2743200" rtl="0">
              <a:lnSpc>
                <a:spcPct val="115000"/>
              </a:lnSpc>
              <a:spcBef>
                <a:spcPts val="0"/>
              </a:spcBef>
              <a:spcAft>
                <a:spcPts val="0"/>
              </a:spcAft>
              <a:buClr>
                <a:srgbClr val="FFFFFF"/>
              </a:buClr>
              <a:buSzPts val="1500"/>
              <a:buChar char="■"/>
              <a:defRPr sz="1500">
                <a:solidFill>
                  <a:srgbClr val="FFFFFF"/>
                </a:solidFill>
              </a:defRPr>
            </a:lvl6pPr>
            <a:lvl7pPr indent="-323850" lvl="6" marL="3200400" rtl="0">
              <a:lnSpc>
                <a:spcPct val="115000"/>
              </a:lnSpc>
              <a:spcBef>
                <a:spcPts val="0"/>
              </a:spcBef>
              <a:spcAft>
                <a:spcPts val="0"/>
              </a:spcAft>
              <a:buClr>
                <a:srgbClr val="FFFFFF"/>
              </a:buClr>
              <a:buSzPts val="1500"/>
              <a:buChar char="●"/>
              <a:defRPr sz="1500">
                <a:solidFill>
                  <a:srgbClr val="FFFFFF"/>
                </a:solidFill>
              </a:defRPr>
            </a:lvl7pPr>
            <a:lvl8pPr indent="-323850" lvl="7" marL="3657600" rtl="0">
              <a:lnSpc>
                <a:spcPct val="115000"/>
              </a:lnSpc>
              <a:spcBef>
                <a:spcPts val="0"/>
              </a:spcBef>
              <a:spcAft>
                <a:spcPts val="0"/>
              </a:spcAft>
              <a:buClr>
                <a:srgbClr val="FFFFFF"/>
              </a:buClr>
              <a:buSzPts val="1500"/>
              <a:buChar char="○"/>
              <a:defRPr sz="1500">
                <a:solidFill>
                  <a:srgbClr val="FFFFFF"/>
                </a:solidFill>
              </a:defRPr>
            </a:lvl8pPr>
            <a:lvl9pPr indent="-323850" lvl="8" marL="4114800" rtl="0">
              <a:lnSpc>
                <a:spcPct val="115000"/>
              </a:lnSpc>
              <a:spcBef>
                <a:spcPts val="0"/>
              </a:spcBef>
              <a:spcAft>
                <a:spcPts val="0"/>
              </a:spcAft>
              <a:buClr>
                <a:srgbClr val="FFFFFF"/>
              </a:buClr>
              <a:buSzPts val="1500"/>
              <a:buChar char="■"/>
              <a:defRPr sz="1500">
                <a:solidFill>
                  <a:srgbClr val="FFFFFF"/>
                </a:solidFill>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CUSTOM_1">
    <p:spTree>
      <p:nvGrpSpPr>
        <p:cNvPr id="34" name="Shape 34"/>
        <p:cNvGrpSpPr/>
        <p:nvPr/>
      </p:nvGrpSpPr>
      <p:grpSpPr>
        <a:xfrm>
          <a:off x="0" y="0"/>
          <a:ext cx="0" cy="0"/>
          <a:chOff x="0" y="0"/>
          <a:chExt cx="0" cy="0"/>
        </a:xfrm>
      </p:grpSpPr>
      <p:sp>
        <p:nvSpPr>
          <p:cNvPr id="35" name="Google Shape;35;p4"/>
          <p:cNvSpPr/>
          <p:nvPr/>
        </p:nvSpPr>
        <p:spPr>
          <a:xfrm>
            <a:off x="0" y="1383188"/>
            <a:ext cx="7772400" cy="606000"/>
          </a:xfrm>
          <a:prstGeom prst="rect">
            <a:avLst/>
          </a:prstGeom>
          <a:solidFill>
            <a:srgbClr val="0027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 name="Google Shape;36;p4"/>
          <p:cNvSpPr txBox="1"/>
          <p:nvPr>
            <p:ph type="title"/>
          </p:nvPr>
        </p:nvSpPr>
        <p:spPr>
          <a:xfrm>
            <a:off x="1940875" y="1454250"/>
            <a:ext cx="5468400" cy="459000"/>
          </a:xfrm>
          <a:prstGeom prst="rect">
            <a:avLst/>
          </a:prstGeom>
          <a:noFill/>
          <a:ln>
            <a:noFill/>
          </a:ln>
        </p:spPr>
        <p:txBody>
          <a:bodyPr anchorCtr="0" anchor="t" bIns="91425" lIns="91425" spcFirstLastPara="1" rIns="91425" wrap="square" tIns="91425">
            <a:noAutofit/>
          </a:bodyPr>
          <a:lstStyle>
            <a:lvl1pPr lvl="0" rtl="0" algn="r">
              <a:spcBef>
                <a:spcPts val="0"/>
              </a:spcBef>
              <a:spcAft>
                <a:spcPts val="0"/>
              </a:spcAft>
              <a:buClr>
                <a:srgbClr val="FFFFFF"/>
              </a:buClr>
              <a:buSzPts val="1500"/>
              <a:buFont typeface="Times New Roman"/>
              <a:buNone/>
              <a:defRPr b="1" sz="1500">
                <a:solidFill>
                  <a:srgbClr val="FFFFFF"/>
                </a:solidFill>
                <a:latin typeface="Times New Roman"/>
                <a:ea typeface="Times New Roman"/>
                <a:cs typeface="Times New Roman"/>
                <a:sym typeface="Times New Roman"/>
              </a:defRPr>
            </a:lvl1pPr>
            <a:lvl2pPr lvl="1" rtl="0">
              <a:spcBef>
                <a:spcPts val="0"/>
              </a:spcBef>
              <a:spcAft>
                <a:spcPts val="0"/>
              </a:spcAft>
              <a:buSzPts val="1500"/>
              <a:buNone/>
              <a:defRPr sz="1500"/>
            </a:lvl2pPr>
            <a:lvl3pPr lvl="2" rtl="0">
              <a:spcBef>
                <a:spcPts val="0"/>
              </a:spcBef>
              <a:spcAft>
                <a:spcPts val="0"/>
              </a:spcAft>
              <a:buSzPts val="1500"/>
              <a:buNone/>
              <a:defRPr sz="1500"/>
            </a:lvl3pPr>
            <a:lvl4pPr lvl="3" rtl="0">
              <a:spcBef>
                <a:spcPts val="0"/>
              </a:spcBef>
              <a:spcAft>
                <a:spcPts val="0"/>
              </a:spcAft>
              <a:buSzPts val="1500"/>
              <a:buNone/>
              <a:defRPr sz="1500"/>
            </a:lvl4pPr>
            <a:lvl5pPr lvl="4" rtl="0">
              <a:spcBef>
                <a:spcPts val="0"/>
              </a:spcBef>
              <a:spcAft>
                <a:spcPts val="0"/>
              </a:spcAft>
              <a:buSzPts val="1500"/>
              <a:buNone/>
              <a:defRPr sz="1500"/>
            </a:lvl5pPr>
            <a:lvl6pPr lvl="5" rtl="0">
              <a:spcBef>
                <a:spcPts val="0"/>
              </a:spcBef>
              <a:spcAft>
                <a:spcPts val="0"/>
              </a:spcAft>
              <a:buSzPts val="1500"/>
              <a:buNone/>
              <a:defRPr sz="1500"/>
            </a:lvl6pPr>
            <a:lvl7pPr lvl="6" rtl="0">
              <a:spcBef>
                <a:spcPts val="0"/>
              </a:spcBef>
              <a:spcAft>
                <a:spcPts val="0"/>
              </a:spcAft>
              <a:buSzPts val="1500"/>
              <a:buNone/>
              <a:defRPr sz="1500"/>
            </a:lvl7pPr>
            <a:lvl8pPr lvl="7" rtl="0">
              <a:spcBef>
                <a:spcPts val="0"/>
              </a:spcBef>
              <a:spcAft>
                <a:spcPts val="0"/>
              </a:spcAft>
              <a:buSzPts val="1500"/>
              <a:buNone/>
              <a:defRPr sz="1500"/>
            </a:lvl8pPr>
            <a:lvl9pPr lvl="8" rtl="0">
              <a:spcBef>
                <a:spcPts val="0"/>
              </a:spcBef>
              <a:spcAft>
                <a:spcPts val="0"/>
              </a:spcAft>
              <a:buSzPts val="1500"/>
              <a:buNone/>
              <a:defRPr sz="1500"/>
            </a:lvl9pPr>
          </a:lstStyle>
          <a:p/>
        </p:txBody>
      </p:sp>
      <p:pic>
        <p:nvPicPr>
          <p:cNvPr id="37" name="Google Shape;37;p4"/>
          <p:cNvPicPr preferRelativeResize="0"/>
          <p:nvPr/>
        </p:nvPicPr>
        <p:blipFill>
          <a:blip r:embed="rId2">
            <a:alphaModFix/>
          </a:blip>
          <a:stretch>
            <a:fillRect/>
          </a:stretch>
        </p:blipFill>
        <p:spPr>
          <a:xfrm>
            <a:off x="2044801" y="208325"/>
            <a:ext cx="3682780" cy="102254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idx="12" type="sldNum"/>
          </p:nvPr>
        </p:nvSpPr>
        <p:spPr>
          <a:xfrm>
            <a:off x="7201589" y="9119180"/>
            <a:ext cx="466500" cy="7698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1.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jp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 name="Shape 41"/>
        <p:cNvGrpSpPr/>
        <p:nvPr/>
      </p:nvGrpSpPr>
      <p:grpSpPr>
        <a:xfrm>
          <a:off x="0" y="0"/>
          <a:ext cx="0" cy="0"/>
          <a:chOff x="0" y="0"/>
          <a:chExt cx="0" cy="0"/>
        </a:xfrm>
      </p:grpSpPr>
      <p:sp>
        <p:nvSpPr>
          <p:cNvPr id="42" name="Google Shape;42;p5"/>
          <p:cNvSpPr/>
          <p:nvPr/>
        </p:nvSpPr>
        <p:spPr>
          <a:xfrm>
            <a:off x="0" y="4884700"/>
            <a:ext cx="7772400" cy="2312700"/>
          </a:xfrm>
          <a:prstGeom prst="rect">
            <a:avLst/>
          </a:prstGeom>
          <a:solidFill>
            <a:srgbClr val="F3F3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 name="Google Shape;43;p5"/>
          <p:cNvSpPr/>
          <p:nvPr/>
        </p:nvSpPr>
        <p:spPr>
          <a:xfrm>
            <a:off x="0" y="1383188"/>
            <a:ext cx="7772400" cy="606000"/>
          </a:xfrm>
          <a:prstGeom prst="rect">
            <a:avLst/>
          </a:prstGeom>
          <a:solidFill>
            <a:srgbClr val="00275A"/>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 name="Google Shape;44;p5"/>
          <p:cNvSpPr txBox="1"/>
          <p:nvPr/>
        </p:nvSpPr>
        <p:spPr>
          <a:xfrm>
            <a:off x="780175" y="2167725"/>
            <a:ext cx="5301300" cy="7372500"/>
          </a:xfrm>
          <a:prstGeom prst="rect">
            <a:avLst/>
          </a:prstGeom>
          <a:noFill/>
          <a:ln>
            <a:noFill/>
          </a:ln>
        </p:spPr>
        <p:txBody>
          <a:bodyPr anchorCtr="0" anchor="t" bIns="91425" lIns="91425" spcFirstLastPara="1" rIns="91425" wrap="square" tIns="91425">
            <a:noAutofit/>
          </a:bodyPr>
          <a:lstStyle/>
          <a:p>
            <a:pPr indent="-349250" lvl="0" marL="457200" marR="0" rtl="0" algn="l">
              <a:lnSpc>
                <a:spcPct val="100000"/>
              </a:lnSpc>
              <a:spcBef>
                <a:spcPts val="0"/>
              </a:spcBef>
              <a:spcAft>
                <a:spcPts val="0"/>
              </a:spcAft>
              <a:buClr>
                <a:srgbClr val="00205C"/>
              </a:buClr>
              <a:buSzPts val="5500"/>
              <a:buFont typeface="Times New Roman"/>
              <a:buAutoNum type="arabicPeriod"/>
            </a:pPr>
            <a:r>
              <a:rPr i="0" lang="en" sz="3200" u="none" cap="none" strike="noStrike">
                <a:solidFill>
                  <a:srgbClr val="00205C"/>
                </a:solidFill>
                <a:latin typeface="Times New Roman"/>
                <a:ea typeface="Times New Roman"/>
                <a:cs typeface="Times New Roman"/>
                <a:sym typeface="Times New Roman"/>
              </a:rPr>
              <a:t>Copy and Edit Away!</a:t>
            </a:r>
            <a:endParaRPr i="0" sz="3200" u="none" cap="none" strike="noStrike">
              <a:solidFill>
                <a:srgbClr val="00205C"/>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rgbClr val="00205C"/>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rgbClr val="00205C"/>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rgbClr val="00205C"/>
              </a:solidFill>
              <a:latin typeface="Oswald"/>
              <a:ea typeface="Oswald"/>
              <a:cs typeface="Oswald"/>
              <a:sym typeface="Oswald"/>
            </a:endParaRPr>
          </a:p>
          <a:p>
            <a:pPr indent="0" lvl="0" marL="457200" marR="0" rtl="0" algn="l">
              <a:lnSpc>
                <a:spcPct val="115000"/>
              </a:lnSpc>
              <a:spcBef>
                <a:spcPts val="0"/>
              </a:spcBef>
              <a:spcAft>
                <a:spcPts val="0"/>
              </a:spcAft>
              <a:buNone/>
            </a:pPr>
            <a:r>
              <a:t/>
            </a:r>
            <a:endParaRPr sz="3000">
              <a:solidFill>
                <a:srgbClr val="00205C"/>
              </a:solidFill>
              <a:latin typeface="Times New Roman"/>
              <a:ea typeface="Times New Roman"/>
              <a:cs typeface="Times New Roman"/>
              <a:sym typeface="Times New Roman"/>
            </a:endParaRPr>
          </a:p>
          <a:p>
            <a:pPr indent="-349250" lvl="0" marL="457200" marR="0" rtl="0" algn="l">
              <a:lnSpc>
                <a:spcPct val="115000"/>
              </a:lnSpc>
              <a:spcBef>
                <a:spcPts val="0"/>
              </a:spcBef>
              <a:spcAft>
                <a:spcPts val="0"/>
              </a:spcAft>
              <a:buClr>
                <a:srgbClr val="00205C"/>
              </a:buClr>
              <a:buSzPts val="5500"/>
              <a:buFont typeface="Times New Roman"/>
              <a:buAutoNum type="arabicPeriod" startAt="2"/>
            </a:pPr>
            <a:r>
              <a:rPr lang="en" sz="3000">
                <a:solidFill>
                  <a:srgbClr val="00205C"/>
                </a:solidFill>
                <a:latin typeface="Times New Roman"/>
                <a:ea typeface="Times New Roman"/>
                <a:cs typeface="Times New Roman"/>
                <a:sym typeface="Times New Roman"/>
              </a:rPr>
              <a:t>Consistency</a:t>
            </a:r>
            <a:r>
              <a:rPr lang="en" sz="3000">
                <a:solidFill>
                  <a:srgbClr val="00205C"/>
                </a:solidFill>
                <a:latin typeface="Times New Roman"/>
                <a:ea typeface="Times New Roman"/>
                <a:cs typeface="Times New Roman"/>
                <a:sym typeface="Times New Roman"/>
              </a:rPr>
              <a:t> </a:t>
            </a:r>
            <a:endParaRPr i="0" sz="3000" u="none" cap="none" strike="noStrike">
              <a:solidFill>
                <a:srgbClr val="00205C"/>
              </a:solidFill>
              <a:latin typeface="Times New Roman"/>
              <a:ea typeface="Times New Roman"/>
              <a:cs typeface="Times New Roman"/>
              <a:sym typeface="Times New Roman"/>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rgbClr val="00205C"/>
              </a:solidFill>
              <a:latin typeface="Oswald"/>
              <a:ea typeface="Oswald"/>
              <a:cs typeface="Oswald"/>
              <a:sym typeface="Oswald"/>
            </a:endParaRPr>
          </a:p>
          <a:p>
            <a:pPr indent="0" lvl="0" marL="0" marR="0" rtl="0" algn="l">
              <a:lnSpc>
                <a:spcPct val="115000"/>
              </a:lnSpc>
              <a:spcBef>
                <a:spcPts val="0"/>
              </a:spcBef>
              <a:spcAft>
                <a:spcPts val="0"/>
              </a:spcAft>
              <a:buClr>
                <a:srgbClr val="000000"/>
              </a:buClr>
              <a:buSzPts val="3000"/>
              <a:buFont typeface="Arial"/>
              <a:buNone/>
            </a:pPr>
            <a:r>
              <a:t/>
            </a:r>
            <a:endParaRPr b="0" i="0" sz="3000" u="none" cap="none" strike="noStrike">
              <a:solidFill>
                <a:srgbClr val="00205C"/>
              </a:solidFill>
              <a:latin typeface="Oswald"/>
              <a:ea typeface="Oswald"/>
              <a:cs typeface="Oswald"/>
              <a:sym typeface="Oswald"/>
            </a:endParaRPr>
          </a:p>
          <a:p>
            <a:pPr indent="0" lvl="0" marL="457200" marR="0" rtl="0" algn="l">
              <a:lnSpc>
                <a:spcPct val="115000"/>
              </a:lnSpc>
              <a:spcBef>
                <a:spcPts val="0"/>
              </a:spcBef>
              <a:spcAft>
                <a:spcPts val="0"/>
              </a:spcAft>
              <a:buNone/>
            </a:pPr>
            <a:r>
              <a:t/>
            </a:r>
            <a:endParaRPr sz="3000">
              <a:solidFill>
                <a:srgbClr val="00205C"/>
              </a:solidFill>
              <a:latin typeface="Times New Roman"/>
              <a:ea typeface="Times New Roman"/>
              <a:cs typeface="Times New Roman"/>
              <a:sym typeface="Times New Roman"/>
            </a:endParaRPr>
          </a:p>
          <a:p>
            <a:pPr indent="-349250" lvl="0" marL="457200" marR="0" rtl="0" algn="l">
              <a:lnSpc>
                <a:spcPct val="115000"/>
              </a:lnSpc>
              <a:spcBef>
                <a:spcPts val="0"/>
              </a:spcBef>
              <a:spcAft>
                <a:spcPts val="0"/>
              </a:spcAft>
              <a:buClr>
                <a:srgbClr val="00205C"/>
              </a:buClr>
              <a:buSzPts val="5500"/>
              <a:buFont typeface="Times New Roman"/>
              <a:buAutoNum type="arabicPeriod" startAt="3"/>
            </a:pPr>
            <a:r>
              <a:rPr lang="en" sz="3000">
                <a:solidFill>
                  <a:srgbClr val="00205C"/>
                </a:solidFill>
                <a:latin typeface="Times New Roman"/>
                <a:ea typeface="Times New Roman"/>
                <a:cs typeface="Times New Roman"/>
                <a:sym typeface="Times New Roman"/>
              </a:rPr>
              <a:t>Print and Help</a:t>
            </a:r>
            <a:endParaRPr i="0" sz="3000" u="none" cap="none" strike="noStrike">
              <a:solidFill>
                <a:srgbClr val="00205C"/>
              </a:solidFill>
              <a:latin typeface="Times New Roman"/>
              <a:ea typeface="Times New Roman"/>
              <a:cs typeface="Times New Roman"/>
              <a:sym typeface="Times New Roman"/>
            </a:endParaRPr>
          </a:p>
        </p:txBody>
      </p:sp>
      <p:sp>
        <p:nvSpPr>
          <p:cNvPr id="45" name="Google Shape;45;p5"/>
          <p:cNvSpPr txBox="1"/>
          <p:nvPr/>
        </p:nvSpPr>
        <p:spPr>
          <a:xfrm>
            <a:off x="1358750" y="3213025"/>
            <a:ext cx="5649300" cy="157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rgbClr val="414042"/>
                </a:solidFill>
              </a:rPr>
              <a:t>To edit, go to File -&gt; and select ‘Make a Copy’. There are editable regions within the template where you can begin to plug-in your content. Please do not edit the slide master (font type, placement, logo, color or general  layout). We recommend printing these full-bleed (so the color meets the edge of the paper) at the University Print Shop or at Kinko’s on #100 velvet cover stock.</a:t>
            </a:r>
            <a:endParaRPr i="0" sz="1400" u="none" cap="none" strike="noStrike">
              <a:solidFill>
                <a:srgbClr val="414042"/>
              </a:solidFill>
            </a:endParaRPr>
          </a:p>
        </p:txBody>
      </p:sp>
      <p:sp>
        <p:nvSpPr>
          <p:cNvPr id="46" name="Google Shape;46;p5"/>
          <p:cNvSpPr txBox="1"/>
          <p:nvPr/>
        </p:nvSpPr>
        <p:spPr>
          <a:xfrm>
            <a:off x="1358750" y="6114150"/>
            <a:ext cx="5594400" cy="113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i="0" lang="en" sz="1400" u="none" cap="none" strike="noStrike">
                <a:solidFill>
                  <a:srgbClr val="414042"/>
                </a:solidFill>
              </a:rPr>
              <a:t>Please use Arial </a:t>
            </a:r>
            <a:r>
              <a:rPr lang="en">
                <a:solidFill>
                  <a:srgbClr val="414042"/>
                </a:solidFill>
              </a:rPr>
              <a:t>type font only. Follow general guidelines provided in sample for sizing and coloring of text.</a:t>
            </a:r>
            <a:endParaRPr>
              <a:solidFill>
                <a:srgbClr val="414042"/>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rgbClr val="414042"/>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rgbClr val="414042"/>
              </a:solidFill>
            </a:endParaRPr>
          </a:p>
        </p:txBody>
      </p:sp>
      <p:sp>
        <p:nvSpPr>
          <p:cNvPr id="47" name="Google Shape;47;p5"/>
          <p:cNvSpPr txBox="1"/>
          <p:nvPr/>
        </p:nvSpPr>
        <p:spPr>
          <a:xfrm>
            <a:off x="1358750" y="8579325"/>
            <a:ext cx="5859900" cy="1132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lang="en">
                <a:solidFill>
                  <a:srgbClr val="414042"/>
                </a:solidFill>
              </a:rPr>
              <a:t>To print, go to File&gt;select Print&gt;PDF&gt; pick the slide number to print</a:t>
            </a:r>
            <a:endParaRPr>
              <a:solidFill>
                <a:srgbClr val="414042"/>
              </a:solidFill>
            </a:endParaRPr>
          </a:p>
          <a:p>
            <a:pPr indent="0" lvl="0" marL="0" marR="0" rtl="0" algn="l">
              <a:lnSpc>
                <a:spcPct val="100000"/>
              </a:lnSpc>
              <a:spcBef>
                <a:spcPts val="0"/>
              </a:spcBef>
              <a:spcAft>
                <a:spcPts val="0"/>
              </a:spcAft>
              <a:buClr>
                <a:srgbClr val="000000"/>
              </a:buClr>
              <a:buSzPts val="1400"/>
              <a:buFont typeface="Arial"/>
              <a:buNone/>
            </a:pPr>
            <a:r>
              <a:t/>
            </a:r>
            <a:endParaRPr>
              <a:solidFill>
                <a:srgbClr val="414042"/>
              </a:solidFill>
            </a:endParaRPr>
          </a:p>
          <a:p>
            <a:pPr indent="0" lvl="0" marL="0" rtl="0" algn="l">
              <a:spcBef>
                <a:spcPts val="0"/>
              </a:spcBef>
              <a:spcAft>
                <a:spcPts val="0"/>
              </a:spcAft>
              <a:buClr>
                <a:schemeClr val="dk1"/>
              </a:buClr>
              <a:buSzPts val="1400"/>
              <a:buFont typeface="Arial"/>
              <a:buNone/>
            </a:pPr>
            <a:r>
              <a:rPr lang="en">
                <a:solidFill>
                  <a:srgbClr val="414042"/>
                </a:solidFill>
              </a:rPr>
              <a:t>Need help? Reach out to marketing. We are also happy to help if you need assistance editing in Google Slides or support during the printing process.</a:t>
            </a:r>
            <a:endParaRPr>
              <a:solidFill>
                <a:srgbClr val="414042"/>
              </a:solidFill>
            </a:endParaRPr>
          </a:p>
        </p:txBody>
      </p:sp>
      <p:pic>
        <p:nvPicPr>
          <p:cNvPr id="48" name="Google Shape;48;p5"/>
          <p:cNvPicPr preferRelativeResize="0"/>
          <p:nvPr/>
        </p:nvPicPr>
        <p:blipFill rotWithShape="1">
          <a:blip r:embed="rId3">
            <a:alphaModFix/>
          </a:blip>
          <a:srcRect b="0" l="0" r="0" t="0"/>
          <a:stretch/>
        </p:blipFill>
        <p:spPr>
          <a:xfrm>
            <a:off x="1803449" y="163275"/>
            <a:ext cx="4165500" cy="1041387"/>
          </a:xfrm>
          <a:prstGeom prst="rect">
            <a:avLst/>
          </a:prstGeom>
          <a:noFill/>
          <a:ln>
            <a:noFill/>
          </a:ln>
        </p:spPr>
      </p:pic>
      <p:sp>
        <p:nvSpPr>
          <p:cNvPr id="49" name="Google Shape;49;p5"/>
          <p:cNvSpPr txBox="1"/>
          <p:nvPr>
            <p:ph type="title"/>
          </p:nvPr>
        </p:nvSpPr>
        <p:spPr>
          <a:xfrm>
            <a:off x="1940875" y="1454250"/>
            <a:ext cx="5468400" cy="4590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Clr>
                <a:srgbClr val="000000"/>
              </a:buClr>
              <a:buSzPts val="1400"/>
              <a:buFont typeface="Arial"/>
              <a:buNone/>
            </a:pPr>
            <a:r>
              <a:rPr lang="en" sz="1400">
                <a:solidFill>
                  <a:srgbClr val="FFFFFF"/>
                </a:solidFill>
                <a:latin typeface="Helvetica Neue"/>
                <a:ea typeface="Helvetica Neue"/>
                <a:cs typeface="Helvetica Neue"/>
                <a:sym typeface="Helvetica Neue"/>
              </a:rPr>
              <a:t>Instructions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6"/>
          <p:cNvSpPr txBox="1"/>
          <p:nvPr>
            <p:ph idx="1" type="subTitle"/>
          </p:nvPr>
        </p:nvSpPr>
        <p:spPr>
          <a:xfrm>
            <a:off x="0" y="3843750"/>
            <a:ext cx="7772400" cy="502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1800"/>
              <a:t>Thursday, October 8, 2020 </a:t>
            </a:r>
            <a:r>
              <a:rPr lang="en" sz="1800">
                <a:solidFill>
                  <a:srgbClr val="FBDC3E"/>
                </a:solidFill>
              </a:rPr>
              <a:t>| </a:t>
            </a:r>
            <a:r>
              <a:rPr lang="en" sz="1800"/>
              <a:t>6</a:t>
            </a:r>
            <a:r>
              <a:rPr lang="en" sz="1800"/>
              <a:t>:00 </a:t>
            </a:r>
            <a:r>
              <a:rPr lang="en" sz="1800"/>
              <a:t>PM - 7:00 PM </a:t>
            </a:r>
            <a:r>
              <a:rPr lang="en" sz="1800">
                <a:solidFill>
                  <a:srgbClr val="FBDC3E"/>
                </a:solidFill>
              </a:rPr>
              <a:t>|</a:t>
            </a:r>
            <a:r>
              <a:rPr lang="en" sz="1800"/>
              <a:t> Online via Zoom</a:t>
            </a:r>
            <a:endParaRPr sz="1800"/>
          </a:p>
        </p:txBody>
      </p:sp>
      <p:sp>
        <p:nvSpPr>
          <p:cNvPr id="55" name="Google Shape;55;p6"/>
          <p:cNvSpPr txBox="1"/>
          <p:nvPr>
            <p:ph idx="2" type="subTitle"/>
          </p:nvPr>
        </p:nvSpPr>
        <p:spPr>
          <a:xfrm>
            <a:off x="245250" y="9064650"/>
            <a:ext cx="7281900" cy="50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RSVP Here: bit.ly/WU_VMGSayeghHaddad</a:t>
            </a:r>
            <a:endParaRPr/>
          </a:p>
        </p:txBody>
      </p:sp>
      <p:sp>
        <p:nvSpPr>
          <p:cNvPr id="56" name="Google Shape;56;p6"/>
          <p:cNvSpPr txBox="1"/>
          <p:nvPr>
            <p:ph idx="1" type="subTitle"/>
          </p:nvPr>
        </p:nvSpPr>
        <p:spPr>
          <a:xfrm>
            <a:off x="361950" y="4596400"/>
            <a:ext cx="7048500" cy="3249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000">
                <a:solidFill>
                  <a:srgbClr val="000000"/>
                </a:solidFill>
              </a:rPr>
              <a:t>Join us for a </a:t>
            </a:r>
            <a:r>
              <a:rPr b="1" lang="en" sz="2000">
                <a:solidFill>
                  <a:srgbClr val="000000"/>
                </a:solidFill>
              </a:rPr>
              <a:t>Q&amp;A session with Dr. Sayegh &amp; Dr. Haddad</a:t>
            </a:r>
            <a:endParaRPr b="1" sz="2000">
              <a:solidFill>
                <a:srgbClr val="000000"/>
              </a:solidFill>
            </a:endParaRPr>
          </a:p>
        </p:txBody>
      </p:sp>
      <p:sp>
        <p:nvSpPr>
          <p:cNvPr id="57" name="Google Shape;57;p6"/>
          <p:cNvSpPr txBox="1"/>
          <p:nvPr>
            <p:ph idx="4" type="body"/>
          </p:nvPr>
        </p:nvSpPr>
        <p:spPr>
          <a:xfrm>
            <a:off x="467250" y="5678725"/>
            <a:ext cx="6837900" cy="502200"/>
          </a:xfrm>
          <a:prstGeom prst="rect">
            <a:avLst/>
          </a:prstGeom>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t/>
            </a:r>
            <a:endParaRPr/>
          </a:p>
        </p:txBody>
      </p:sp>
      <p:sp>
        <p:nvSpPr>
          <p:cNvPr id="58" name="Google Shape;58;p6"/>
          <p:cNvSpPr txBox="1"/>
          <p:nvPr>
            <p:ph idx="3" type="body"/>
          </p:nvPr>
        </p:nvSpPr>
        <p:spPr>
          <a:xfrm>
            <a:off x="1826250" y="7402675"/>
            <a:ext cx="5481900" cy="1451700"/>
          </a:xfrm>
          <a:prstGeom prst="rect">
            <a:avLst/>
          </a:prstGeom>
        </p:spPr>
        <p:txBody>
          <a:bodyPr anchorCtr="0" anchor="t" bIns="91425" lIns="91425" spcFirstLastPara="1" rIns="91425" wrap="square" tIns="91425">
            <a:noAutofit/>
          </a:bodyPr>
          <a:lstStyle/>
          <a:p>
            <a:pPr indent="0" lvl="0" marL="0" rtl="0" algn="just">
              <a:lnSpc>
                <a:spcPct val="107916"/>
              </a:lnSpc>
              <a:spcBef>
                <a:spcPts val="0"/>
              </a:spcBef>
              <a:spcAft>
                <a:spcPts val="0"/>
              </a:spcAft>
              <a:buNone/>
            </a:pPr>
            <a:r>
              <a:rPr b="1" lang="en" sz="1100">
                <a:solidFill>
                  <a:schemeClr val="dk1"/>
                </a:solidFill>
              </a:rPr>
              <a:t>Dr. Omar Haddad | Faculty</a:t>
            </a:r>
            <a:endParaRPr b="1" sz="1100">
              <a:solidFill>
                <a:schemeClr val="dk1"/>
              </a:solidFill>
            </a:endParaRPr>
          </a:p>
          <a:p>
            <a:pPr indent="0" lvl="0" marL="0" rtl="0" algn="just">
              <a:lnSpc>
                <a:spcPct val="107916"/>
              </a:lnSpc>
              <a:spcBef>
                <a:spcPts val="0"/>
              </a:spcBef>
              <a:spcAft>
                <a:spcPts val="0"/>
              </a:spcAft>
              <a:buNone/>
            </a:pPr>
            <a:r>
              <a:t/>
            </a:r>
            <a:endParaRPr b="1" sz="1100">
              <a:solidFill>
                <a:schemeClr val="dk1"/>
              </a:solidFill>
            </a:endParaRPr>
          </a:p>
          <a:p>
            <a:pPr indent="0" lvl="0" marL="0" rtl="0" algn="just">
              <a:lnSpc>
                <a:spcPct val="107916"/>
              </a:lnSpc>
              <a:spcBef>
                <a:spcPts val="0"/>
              </a:spcBef>
              <a:spcAft>
                <a:spcPts val="0"/>
              </a:spcAft>
              <a:buNone/>
            </a:pPr>
            <a:r>
              <a:rPr lang="en" sz="1000">
                <a:solidFill>
                  <a:schemeClr val="dk1"/>
                </a:solidFill>
              </a:rPr>
              <a:t>Dr. Omar Haddad is an experienced software developer, data analyst, consultant, and project manager with companies such as Boeing and Accenture. Dr. Haddad’s enthusiasm  for both  STEM fields and business has </a:t>
            </a:r>
            <a:r>
              <a:rPr lang="en" sz="1000">
                <a:solidFill>
                  <a:schemeClr val="dk1"/>
                </a:solidFill>
              </a:rPr>
              <a:t>made his recent focus promoting employability among college graduates by refining both technical and soft skills. Dr. Haddad holds a Doctorate of Business Administration with an emphasis on Information Systems as well as degrees and certificates from Carnegie Mellon University, the University of Michigan, and Wayne State University.</a:t>
            </a:r>
            <a:endParaRPr sz="1000">
              <a:solidFill>
                <a:schemeClr val="dk1"/>
              </a:solidFill>
            </a:endParaRPr>
          </a:p>
          <a:p>
            <a:pPr indent="0" lvl="0" marL="0" rtl="0" algn="just">
              <a:spcBef>
                <a:spcPts val="800"/>
              </a:spcBef>
              <a:spcAft>
                <a:spcPts val="0"/>
              </a:spcAft>
              <a:buClr>
                <a:schemeClr val="dk1"/>
              </a:buClr>
              <a:buSzPts val="1100"/>
              <a:buFont typeface="Arial"/>
              <a:buNone/>
            </a:pPr>
            <a:r>
              <a:t/>
            </a:r>
            <a:endParaRPr sz="1000">
              <a:solidFill>
                <a:schemeClr val="dk1"/>
              </a:solidFill>
            </a:endParaRPr>
          </a:p>
          <a:p>
            <a:pPr indent="0" lvl="0" marL="0" rtl="0" algn="just">
              <a:lnSpc>
                <a:spcPct val="107916"/>
              </a:lnSpc>
              <a:spcBef>
                <a:spcPts val="0"/>
              </a:spcBef>
              <a:spcAft>
                <a:spcPts val="800"/>
              </a:spcAft>
              <a:buNone/>
            </a:pPr>
            <a:r>
              <a:t/>
            </a:r>
            <a:endParaRPr sz="1000">
              <a:solidFill>
                <a:schemeClr val="dk1"/>
              </a:solidFill>
            </a:endParaRPr>
          </a:p>
        </p:txBody>
      </p:sp>
      <p:sp>
        <p:nvSpPr>
          <p:cNvPr id="59" name="Google Shape;59;p6"/>
          <p:cNvSpPr txBox="1"/>
          <p:nvPr/>
        </p:nvSpPr>
        <p:spPr>
          <a:xfrm>
            <a:off x="1826375" y="5820575"/>
            <a:ext cx="5481900" cy="1451700"/>
          </a:xfrm>
          <a:prstGeom prst="rect">
            <a:avLst/>
          </a:prstGeom>
          <a:noFill/>
          <a:ln>
            <a:noFill/>
          </a:ln>
        </p:spPr>
        <p:txBody>
          <a:bodyPr anchorCtr="0" anchor="t" bIns="91425" lIns="91425" spcFirstLastPara="1" rIns="91425" wrap="square" tIns="91425">
            <a:noAutofit/>
          </a:bodyPr>
          <a:lstStyle/>
          <a:p>
            <a:pPr indent="0" lvl="0" marL="0" rtl="0" algn="just">
              <a:lnSpc>
                <a:spcPct val="107916"/>
              </a:lnSpc>
              <a:spcBef>
                <a:spcPts val="0"/>
              </a:spcBef>
              <a:spcAft>
                <a:spcPts val="0"/>
              </a:spcAft>
              <a:buClr>
                <a:schemeClr val="dk1"/>
              </a:buClr>
              <a:buSzPts val="1100"/>
              <a:buFont typeface="Arial"/>
              <a:buNone/>
            </a:pPr>
            <a:r>
              <a:rPr b="1" lang="en" sz="1100">
                <a:solidFill>
                  <a:schemeClr val="dk1"/>
                </a:solidFill>
              </a:rPr>
              <a:t>Dr. George J. Sayegh | Dean, College of Technology and Engineering</a:t>
            </a:r>
            <a:endParaRPr b="1" sz="1100">
              <a:solidFill>
                <a:schemeClr val="dk1"/>
              </a:solidFill>
            </a:endParaRPr>
          </a:p>
          <a:p>
            <a:pPr indent="0" lvl="0" marL="0" rtl="0" algn="just">
              <a:lnSpc>
                <a:spcPct val="107916"/>
              </a:lnSpc>
              <a:spcBef>
                <a:spcPts val="0"/>
              </a:spcBef>
              <a:spcAft>
                <a:spcPts val="0"/>
              </a:spcAft>
              <a:buClr>
                <a:schemeClr val="dk1"/>
              </a:buClr>
              <a:buSzPts val="1100"/>
              <a:buFont typeface="Arial"/>
              <a:buNone/>
            </a:pPr>
            <a:r>
              <a:t/>
            </a:r>
            <a:endParaRPr b="1" sz="1100">
              <a:solidFill>
                <a:schemeClr val="dk1"/>
              </a:solidFill>
            </a:endParaRPr>
          </a:p>
          <a:p>
            <a:pPr indent="0" lvl="0" marL="0" rtl="0" algn="just">
              <a:lnSpc>
                <a:spcPct val="107916"/>
              </a:lnSpc>
              <a:spcBef>
                <a:spcPts val="0"/>
              </a:spcBef>
              <a:spcAft>
                <a:spcPts val="0"/>
              </a:spcAft>
              <a:buClr>
                <a:schemeClr val="dk1"/>
              </a:buClr>
              <a:buSzPts val="1100"/>
              <a:buFont typeface="Arial"/>
              <a:buNone/>
            </a:pPr>
            <a:r>
              <a:rPr lang="en" sz="1000">
                <a:solidFill>
                  <a:schemeClr val="dk1"/>
                </a:solidFill>
              </a:rPr>
              <a:t>Dr. George J. Sayegh, Dean of the College of Technology and Engineering, has expertise and academic credentials in Computer Engineering, Business Administration, and Organizational Leadership. His career includes successful entrepreneurial ventures as well as working for NASA at JPL, Wangtek Drive Systems, and Ferranti Aerospace Missile Systems. His passion is to educate and infuse the minds of students with the knowledge that empowers them to succeed.</a:t>
            </a:r>
            <a:endParaRPr sz="900">
              <a:solidFill>
                <a:schemeClr val="dk1"/>
              </a:solidFill>
            </a:endParaRPr>
          </a:p>
          <a:p>
            <a:pPr indent="0" lvl="0" marL="0" rtl="0" algn="just">
              <a:lnSpc>
                <a:spcPct val="107916"/>
              </a:lnSpc>
              <a:spcBef>
                <a:spcPts val="800"/>
              </a:spcBef>
              <a:spcAft>
                <a:spcPts val="800"/>
              </a:spcAft>
              <a:buClr>
                <a:schemeClr val="dk1"/>
              </a:buClr>
              <a:buSzPts val="1100"/>
              <a:buFont typeface="Arial"/>
              <a:buNone/>
            </a:pPr>
            <a:r>
              <a:t/>
            </a:r>
            <a:endParaRPr sz="1100">
              <a:solidFill>
                <a:schemeClr val="dk1"/>
              </a:solidFill>
              <a:latin typeface="Calibri"/>
              <a:ea typeface="Calibri"/>
              <a:cs typeface="Calibri"/>
              <a:sym typeface="Calibri"/>
            </a:endParaRPr>
          </a:p>
        </p:txBody>
      </p:sp>
      <p:sp>
        <p:nvSpPr>
          <p:cNvPr id="60" name="Google Shape;60;p6"/>
          <p:cNvSpPr txBox="1"/>
          <p:nvPr/>
        </p:nvSpPr>
        <p:spPr>
          <a:xfrm>
            <a:off x="431100" y="4988475"/>
            <a:ext cx="6910200" cy="756000"/>
          </a:xfrm>
          <a:prstGeom prst="rect">
            <a:avLst/>
          </a:prstGeom>
          <a:no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i="1" lang="en" sz="1550">
                <a:solidFill>
                  <a:srgbClr val="1988C7"/>
                </a:solidFill>
              </a:rPr>
              <a:t>Learn </a:t>
            </a:r>
            <a:r>
              <a:rPr b="1" i="1" lang="en" sz="1550">
                <a:solidFill>
                  <a:srgbClr val="1988C7"/>
                </a:solidFill>
              </a:rPr>
              <a:t>more about our program</a:t>
            </a:r>
            <a:r>
              <a:rPr b="1" i="1" lang="en" sz="1550">
                <a:solidFill>
                  <a:srgbClr val="1988C7"/>
                </a:solidFill>
              </a:rPr>
              <a:t>,</a:t>
            </a:r>
            <a:r>
              <a:rPr b="1" i="1" lang="en" sz="1550">
                <a:solidFill>
                  <a:srgbClr val="1988C7"/>
                </a:solidFill>
              </a:rPr>
              <a:t> share your career goals while receiving advice</a:t>
            </a:r>
            <a:r>
              <a:rPr b="1" i="1" lang="en" sz="1550">
                <a:solidFill>
                  <a:srgbClr val="1988C7"/>
                </a:solidFill>
              </a:rPr>
              <a:t> </a:t>
            </a:r>
            <a:r>
              <a:rPr b="1" i="1" lang="en" sz="1550">
                <a:solidFill>
                  <a:srgbClr val="1988C7"/>
                </a:solidFill>
              </a:rPr>
              <a:t>and answers to your questions</a:t>
            </a:r>
            <a:endParaRPr b="1" i="1" sz="1550">
              <a:solidFill>
                <a:srgbClr val="1988C7"/>
              </a:solidFill>
            </a:endParaRPr>
          </a:p>
        </p:txBody>
      </p:sp>
      <p:pic>
        <p:nvPicPr>
          <p:cNvPr id="61" name="Google Shape;61;p6"/>
          <p:cNvPicPr preferRelativeResize="0"/>
          <p:nvPr/>
        </p:nvPicPr>
        <p:blipFill rotWithShape="1">
          <a:blip r:embed="rId3">
            <a:alphaModFix/>
          </a:blip>
          <a:srcRect b="22267" l="21258" r="28851" t="4579"/>
          <a:stretch/>
        </p:blipFill>
        <p:spPr>
          <a:xfrm>
            <a:off x="398225" y="5892325"/>
            <a:ext cx="1371495" cy="1340690"/>
          </a:xfrm>
          <a:prstGeom prst="rect">
            <a:avLst/>
          </a:prstGeom>
          <a:noFill/>
          <a:ln>
            <a:noFill/>
          </a:ln>
        </p:spPr>
      </p:pic>
      <p:pic>
        <p:nvPicPr>
          <p:cNvPr id="62" name="Google Shape;62;p6"/>
          <p:cNvPicPr preferRelativeResize="0"/>
          <p:nvPr/>
        </p:nvPicPr>
        <p:blipFill>
          <a:blip r:embed="rId4">
            <a:alphaModFix/>
          </a:blip>
          <a:stretch>
            <a:fillRect/>
          </a:stretch>
        </p:blipFill>
        <p:spPr>
          <a:xfrm>
            <a:off x="398225" y="7513705"/>
            <a:ext cx="1371497" cy="1340671"/>
          </a:xfrm>
          <a:prstGeom prst="rect">
            <a:avLst/>
          </a:prstGeom>
          <a:noFill/>
          <a:ln>
            <a:noFill/>
          </a:ln>
        </p:spPr>
      </p:pic>
      <p:sp>
        <p:nvSpPr>
          <p:cNvPr id="63" name="Google Shape;63;p6"/>
          <p:cNvSpPr txBox="1"/>
          <p:nvPr/>
        </p:nvSpPr>
        <p:spPr>
          <a:xfrm>
            <a:off x="322050" y="4596400"/>
            <a:ext cx="7128300" cy="1662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9600">
                <a:solidFill>
                  <a:srgbClr val="FBDC3E"/>
                </a:solidFill>
              </a:rPr>
              <a:t>SAMPLE</a:t>
            </a:r>
            <a:endParaRPr b="1" sz="9600">
              <a:solidFill>
                <a:srgbClr val="FBDC3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 name="Shape 67"/>
        <p:cNvGrpSpPr/>
        <p:nvPr/>
      </p:nvGrpSpPr>
      <p:grpSpPr>
        <a:xfrm>
          <a:off x="0" y="0"/>
          <a:ext cx="0" cy="0"/>
          <a:chOff x="0" y="0"/>
          <a:chExt cx="0" cy="0"/>
        </a:xfrm>
      </p:grpSpPr>
      <p:sp>
        <p:nvSpPr>
          <p:cNvPr id="68" name="Google Shape;68;p7"/>
          <p:cNvSpPr txBox="1"/>
          <p:nvPr>
            <p:ph idx="1" type="subTitle"/>
          </p:nvPr>
        </p:nvSpPr>
        <p:spPr>
          <a:xfrm>
            <a:off x="275025" y="3757399"/>
            <a:ext cx="7281900" cy="769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t/>
            </a:r>
            <a:endParaRPr/>
          </a:p>
        </p:txBody>
      </p:sp>
      <p:sp>
        <p:nvSpPr>
          <p:cNvPr id="69" name="Google Shape;69;p7"/>
          <p:cNvSpPr txBox="1"/>
          <p:nvPr>
            <p:ph idx="2" type="subTitle"/>
          </p:nvPr>
        </p:nvSpPr>
        <p:spPr>
          <a:xfrm>
            <a:off x="245250" y="9064650"/>
            <a:ext cx="7281900" cy="5022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0" name="Google Shape;70;p7"/>
          <p:cNvSpPr txBox="1"/>
          <p:nvPr>
            <p:ph idx="3" type="body"/>
          </p:nvPr>
        </p:nvSpPr>
        <p:spPr>
          <a:xfrm>
            <a:off x="275025" y="5451750"/>
            <a:ext cx="7251900" cy="3255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7"/>
          <p:cNvSpPr txBox="1"/>
          <p:nvPr>
            <p:ph idx="4" type="body"/>
          </p:nvPr>
        </p:nvSpPr>
        <p:spPr>
          <a:xfrm>
            <a:off x="497025" y="4318775"/>
            <a:ext cx="6837900" cy="1305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